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5" d="100"/>
          <a:sy n="105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E7F4063A-DB2D-48E3-9064-0809A91F9E78}" type="datetimeFigureOut">
              <a:rPr lang="de-DE"/>
              <a:pPr>
                <a:defRPr/>
              </a:pPr>
              <a:t>30.11.2020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EEA9D6-71C1-4982-A4D4-DF1C3D7CD1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62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69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40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16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201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81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39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19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76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687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265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 Folie.jpg                                                      00003497Datenablage                    BC15FB81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5175" y="14271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075" name="Picture 3" descr="&#10;Master.jpg                                                     00003497Datenablage                    BC15FB8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511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339975" y="4581525"/>
            <a:ext cx="6629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LED 2020</a:t>
            </a:r>
          </a:p>
          <a:p>
            <a:pPr algn="ctr" eaLnBrk="1" hangingPunct="1">
              <a:defRPr/>
            </a:pPr>
            <a:r>
              <a:rPr lang="de-DE" altLang="de-DE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Mehr als 50 % LED Straßenleuchten in Bottrop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6.300</a:t>
            </a:r>
            <a:r>
              <a:rPr lang="de-DE" altLang="de-DE" smtClean="0"/>
              <a:t> </a:t>
            </a: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de-DE" altLang="de-DE" smtClean="0"/>
              <a:t> </a:t>
            </a: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Leuchten</a:t>
            </a:r>
            <a:b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981075"/>
            <a:ext cx="8229600" cy="587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z="2800" dirty="0" smtClean="0"/>
          </a:p>
          <a:p>
            <a:r>
              <a:rPr lang="de-DE" altLang="de-DE" sz="2800" dirty="0" smtClean="0"/>
              <a:t>- 	</a:t>
            </a:r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weitere 1.300 Straßenleuchten in 2020 auf </a:t>
            </a:r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insektenfreundliche LED-Technik </a:t>
            </a:r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umgerüstet</a:t>
            </a:r>
          </a:p>
          <a:p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	52,5 % der ca. 12.000 Straßenleuchten sind 	jetzt LED Leuchten</a:t>
            </a:r>
          </a:p>
          <a:p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	CO2 Einsparungen von 50 - 85 % 	realisiert</a:t>
            </a:r>
          </a:p>
          <a:p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	Mit Sensorik ist jetzt noch mehr möglich</a:t>
            </a:r>
          </a:p>
          <a:p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	Ziel ist es bis Ende 2025 alle Straßen-	leuchten in Bottrop mit LED auszustatten</a:t>
            </a:r>
          </a:p>
          <a:p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	Wie es geht sehen wir auf den nächsten 	Seiten</a:t>
            </a:r>
          </a:p>
          <a:p>
            <a:endParaRPr lang="de-DE" alt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4000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de-DE" altLang="de-DE" sz="4000" smtClean="0"/>
              <a:t> 1</a:t>
            </a:r>
            <a:br>
              <a:rPr lang="de-DE" altLang="de-DE" sz="4000" smtClean="0"/>
            </a:b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mtClean="0"/>
              <a:t/>
            </a:r>
            <a:br>
              <a:rPr lang="de-DE" altLang="de-DE" smtClean="0"/>
            </a:br>
            <a:endParaRPr lang="de-DE" altLang="de-DE" smtClean="0"/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068388" y="1535113"/>
            <a:ext cx="3429000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e-DE" alt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Leuchte ca.15 Jahre alt</a:t>
            </a:r>
          </a:p>
        </p:txBody>
      </p:sp>
      <p:pic>
        <p:nvPicPr>
          <p:cNvPr id="5124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174875"/>
            <a:ext cx="2817812" cy="395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5076825" y="1535113"/>
            <a:ext cx="3070225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e-DE" alt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Umgerüstet von 70 auf 35 Watt</a:t>
            </a:r>
          </a:p>
        </p:txBody>
      </p:sp>
      <p:pic>
        <p:nvPicPr>
          <p:cNvPr id="5126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174875"/>
            <a:ext cx="2962275" cy="395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4000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b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135063" y="1535113"/>
            <a:ext cx="3362325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e-DE" alt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Leuchte ca. 10 Jahre alt</a:t>
            </a:r>
          </a:p>
        </p:txBody>
      </p:sp>
      <p:sp>
        <p:nvSpPr>
          <p:cNvPr id="6148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5183188" y="1535113"/>
            <a:ext cx="2963862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e-DE" alt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Umgerüstet von 50 auf 21 Watt</a:t>
            </a:r>
          </a:p>
        </p:txBody>
      </p:sp>
      <p:pic>
        <p:nvPicPr>
          <p:cNvPr id="6149" name="Inhaltsplatzhalter 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173288"/>
            <a:ext cx="2963862" cy="395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C:\Users\66THRA\Desktop\ICM\20190110_1345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174875"/>
            <a:ext cx="2684462" cy="395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394075" cy="116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	</a:t>
            </a: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Neuanlagen mit 	Telemanagement</a:t>
            </a:r>
          </a:p>
        </p:txBody>
      </p:sp>
      <p:pic>
        <p:nvPicPr>
          <p:cNvPr id="7171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44675"/>
            <a:ext cx="4835525" cy="332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platzhalter 3"/>
          <p:cNvSpPr>
            <a:spLocks noGrp="1"/>
          </p:cNvSpPr>
          <p:nvPr>
            <p:ph type="body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lvl="1" indent="-171450">
              <a:buFontTx/>
              <a:buChar char="-"/>
            </a:pP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Angepasste Dimmprofile</a:t>
            </a:r>
          </a:p>
          <a:p>
            <a:pPr marL="628650" lvl="1" indent="-171450">
              <a:buFontTx/>
              <a:buChar char="-"/>
            </a:pP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Optimierter Energieverbrauch</a:t>
            </a:r>
          </a:p>
          <a:p>
            <a:pPr marL="628650" lvl="1" indent="-171450">
              <a:buFontTx/>
              <a:buChar char="-"/>
            </a:pP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Betriebsmanagement</a:t>
            </a:r>
          </a:p>
          <a:p>
            <a:pPr marL="628650" lvl="1" indent="-171450">
              <a:buFontTx/>
              <a:buChar char="-"/>
            </a:pP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Störmeldungen</a:t>
            </a:r>
          </a:p>
          <a:p>
            <a:pPr marL="628650" lvl="1" indent="-171450">
              <a:buFontTx/>
              <a:buChar char="-"/>
            </a:pP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Überwachung der Fußgängerüberwege</a:t>
            </a:r>
          </a:p>
          <a:p>
            <a:pPr marL="628650" lvl="1" indent="-171450">
              <a:buFontTx/>
              <a:buChar char="-"/>
            </a:pP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Sensorik</a:t>
            </a:r>
          </a:p>
          <a:p>
            <a:pPr marL="628650" lvl="1" indent="-171450">
              <a:buFontTx/>
              <a:buChar char="-"/>
            </a:pP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Aktuell 394 Leuchten mit Telemanagement</a:t>
            </a:r>
          </a:p>
          <a:p>
            <a:pPr marL="628650" lvl="1" indent="-171450">
              <a:buFontTx/>
              <a:buChar char="-"/>
            </a:pP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Bei allen Sanierungen und Straßenausbauten werden Leuchten mit Telemanagement installiert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Dimmprofil</a:t>
            </a:r>
          </a:p>
        </p:txBody>
      </p:sp>
      <p:pic>
        <p:nvPicPr>
          <p:cNvPr id="8195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00200"/>
            <a:ext cx="80454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Neue LED Leuchte</a:t>
            </a:r>
          </a:p>
        </p:txBody>
      </p:sp>
      <p:sp>
        <p:nvSpPr>
          <p:cNvPr id="921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55650" y="1535113"/>
            <a:ext cx="3741738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e-DE" alt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Komunikationsmodul, Technik</a:t>
            </a:r>
          </a:p>
        </p:txBody>
      </p:sp>
      <p:pic>
        <p:nvPicPr>
          <p:cNvPr id="9220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8900"/>
            <a:ext cx="4040188" cy="3030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platzhalter 4"/>
          <p:cNvSpPr>
            <a:spLocks noGrp="1"/>
          </p:cNvSpPr>
          <p:nvPr>
            <p:ph type="body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e-DE" alt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LED‘s, Sensor</a:t>
            </a:r>
          </a:p>
        </p:txBody>
      </p:sp>
      <p:pic>
        <p:nvPicPr>
          <p:cNvPr id="9222" name="Inhaltsplatzhalt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5250"/>
            <a:ext cx="4041775" cy="3030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25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</a:t>
            </a:r>
          </a:p>
        </p:txBody>
      </p:sp>
      <p:pic>
        <p:nvPicPr>
          <p:cNvPr id="10243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989138"/>
            <a:ext cx="339566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Bildschirmpräsentation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Times</vt:lpstr>
      <vt:lpstr>Arial</vt:lpstr>
      <vt:lpstr>Calibri</vt:lpstr>
      <vt:lpstr>Leere Präsentation</vt:lpstr>
      <vt:lpstr>PowerPoint-Präsentation</vt:lpstr>
      <vt:lpstr>6.300 LED Leuchten  </vt:lpstr>
      <vt:lpstr>Beispiel 1   </vt:lpstr>
      <vt:lpstr>Beispiel 2 </vt:lpstr>
      <vt:lpstr> Neuanlagen mit  Telemanagement</vt:lpstr>
      <vt:lpstr>Dimmprofil</vt:lpstr>
      <vt:lpstr>Neue LED Leuchte</vt:lpstr>
      <vt:lpstr>Vielen Dank für ihre Aufmerksamkeit</vt:lpstr>
    </vt:vector>
  </TitlesOfParts>
  <Company>Stadt Bottrop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Klein</dc:creator>
  <cp:lastModifiedBy>66THRA</cp:lastModifiedBy>
  <cp:revision>57</cp:revision>
  <dcterms:created xsi:type="dcterms:W3CDTF">2004-12-14T15:17:38Z</dcterms:created>
  <dcterms:modified xsi:type="dcterms:W3CDTF">2020-11-30T11:17:22Z</dcterms:modified>
</cp:coreProperties>
</file>