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notesMasterIdLst>
    <p:notesMasterId r:id="rId11"/>
  </p:notesMasterIdLst>
  <p:sldIdLst>
    <p:sldId id="256" r:id="rId2"/>
    <p:sldId id="396" r:id="rId3"/>
    <p:sldId id="275" r:id="rId4"/>
    <p:sldId id="402" r:id="rId5"/>
    <p:sldId id="410" r:id="rId6"/>
    <p:sldId id="280" r:id="rId7"/>
    <p:sldId id="287" r:id="rId8"/>
    <p:sldId id="297" r:id="rId9"/>
    <p:sldId id="265" r:id="rId10"/>
  </p:sldIdLst>
  <p:sldSz cx="9144000" cy="5143500" type="screen16x9"/>
  <p:notesSz cx="6858000" cy="9144000"/>
  <p:defaultTextStyle>
    <a:defPPr>
      <a:defRPr lang="de-DE"/>
    </a:defPPr>
    <a:lvl1pPr algn="l" defTabSz="365125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Calibri" panose="020F0502020204030204" pitchFamily="34" charset="0"/>
        <a:ea typeface="+mn-ea"/>
        <a:cs typeface="+mn-cs"/>
        <a:sym typeface="Gill Sans" pitchFamily="34" charset="-79"/>
      </a:defRPr>
    </a:lvl1pPr>
    <a:lvl2pPr marL="457200" indent="-242888" algn="l" defTabSz="365125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Calibri" panose="020F0502020204030204" pitchFamily="34" charset="0"/>
        <a:ea typeface="+mn-ea"/>
        <a:cs typeface="+mn-cs"/>
        <a:sym typeface="Gill Sans" pitchFamily="34" charset="-79"/>
      </a:defRPr>
    </a:lvl2pPr>
    <a:lvl3pPr marL="914400" indent="-484188" algn="l" defTabSz="365125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Calibri" panose="020F0502020204030204" pitchFamily="34" charset="0"/>
        <a:ea typeface="+mn-ea"/>
        <a:cs typeface="+mn-cs"/>
        <a:sym typeface="Gill Sans" pitchFamily="34" charset="-79"/>
      </a:defRPr>
    </a:lvl3pPr>
    <a:lvl4pPr marL="1371600" indent="-727075" algn="l" defTabSz="365125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Calibri" panose="020F0502020204030204" pitchFamily="34" charset="0"/>
        <a:ea typeface="+mn-ea"/>
        <a:cs typeface="+mn-cs"/>
        <a:sym typeface="Gill Sans" pitchFamily="34" charset="-79"/>
      </a:defRPr>
    </a:lvl4pPr>
    <a:lvl5pPr marL="1828800" indent="-968375" algn="l" defTabSz="365125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Calibri" panose="020F0502020204030204" pitchFamily="34" charset="0"/>
        <a:ea typeface="+mn-ea"/>
        <a:cs typeface="+mn-cs"/>
        <a:sym typeface="Gill Sans" pitchFamily="34" charset="-79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Calibri" panose="020F0502020204030204" pitchFamily="34" charset="0"/>
        <a:ea typeface="+mn-ea"/>
        <a:cs typeface="+mn-cs"/>
        <a:sym typeface="Gill Sans" pitchFamily="34" charset="-79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Calibri" panose="020F0502020204030204" pitchFamily="34" charset="0"/>
        <a:ea typeface="+mn-ea"/>
        <a:cs typeface="+mn-cs"/>
        <a:sym typeface="Gill Sans" pitchFamily="34" charset="-79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Calibri" panose="020F0502020204030204" pitchFamily="34" charset="0"/>
        <a:ea typeface="+mn-ea"/>
        <a:cs typeface="+mn-cs"/>
        <a:sym typeface="Gill Sans" pitchFamily="34" charset="-79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Calibri" panose="020F0502020204030204" pitchFamily="34" charset="0"/>
        <a:ea typeface="+mn-ea"/>
        <a:cs typeface="+mn-cs"/>
        <a:sym typeface="Gill Sans" pitchFamily="34" charset="-79"/>
      </a:defRPr>
    </a:lvl9pPr>
  </p:defaultTextStyle>
  <p:extLst>
    <p:ext uri="{EFAFB233-063F-42B5-8137-9DF3F51BA10A}">
      <p15:sldGuideLst xmlns:p15="http://schemas.microsoft.com/office/powerpoint/2012/main">
        <p15:guide id="1" orient="horz" pos="350">
          <p15:clr>
            <a:srgbClr val="A4A3A4"/>
          </p15:clr>
        </p15:guide>
        <p15:guide id="2" orient="horz" pos="2890">
          <p15:clr>
            <a:srgbClr val="A4A3A4"/>
          </p15:clr>
        </p15:guide>
        <p15:guide id="3" pos="5375">
          <p15:clr>
            <a:srgbClr val="A4A3A4"/>
          </p15:clr>
        </p15:guide>
        <p15:guide id="4" pos="53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199F8D1-1E0E-C6B1-68A2-D055A2B54CF7}" name="Krotki, Dustin" initials="KD" userId="S::R717960@ELE.de::16f80b09-147a-4d4b-a1f0-af4c67a5685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00A2A7"/>
    <a:srgbClr val="009AA7"/>
    <a:srgbClr val="595959"/>
    <a:srgbClr val="AED6DC"/>
    <a:srgbClr val="37922C"/>
    <a:srgbClr val="7E7E7E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firstRow>
  </a:tblStyle>
  <a:tblStyle styleId="{D51ADE6A-740E-44AE-83CC-AE7238B6C88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98" autoAdjust="0"/>
    <p:restoredTop sz="83941" autoAdjust="0"/>
  </p:normalViewPr>
  <p:slideViewPr>
    <p:cSldViewPr snapToObjects="1">
      <p:cViewPr varScale="1">
        <p:scale>
          <a:sx n="176" d="100"/>
          <a:sy n="176" d="100"/>
        </p:scale>
        <p:origin x="3912" y="156"/>
      </p:cViewPr>
      <p:guideLst>
        <p:guide orient="horz" pos="350"/>
        <p:guide orient="horz" pos="2890"/>
        <p:guide pos="5375"/>
        <p:guide pos="53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51">
            <a:extLst>
              <a:ext uri="{FF2B5EF4-FFF2-40B4-BE49-F238E27FC236}">
                <a16:creationId xmlns:a16="http://schemas.microsoft.com/office/drawing/2014/main" id="{6CA8F034-2C76-455C-90D7-698929AADAC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Shape 52">
            <a:extLst>
              <a:ext uri="{FF2B5EF4-FFF2-40B4-BE49-F238E27FC236}">
                <a16:creationId xmlns:a16="http://schemas.microsoft.com/office/drawing/2014/main" id="{95DDB832-B709-4540-8F94-37B297CACCE3}"/>
              </a:ext>
            </a:extLst>
          </p:cNvPr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altLang="de-DE">
              <a:sym typeface="Lucida Grande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285750" rtl="0" eaLnBrk="0" fontAlgn="base" hangingPunct="0">
      <a:spcBef>
        <a:spcPct val="30000"/>
      </a:spcBef>
      <a:spcAft>
        <a:spcPct val="0"/>
      </a:spcAft>
      <a:defRPr sz="1300">
        <a:solidFill>
          <a:schemeClr val="tx1"/>
        </a:solidFill>
        <a:latin typeface="Lucida Grande"/>
        <a:ea typeface="Lucida Grande"/>
        <a:cs typeface="Lucida Grande"/>
        <a:sym typeface="Lucida Grande" pitchFamily="34" charset="0"/>
      </a:defRPr>
    </a:lvl1pPr>
    <a:lvl2pPr marL="742950" indent="-285750" algn="l" defTabSz="285750" rtl="0" eaLnBrk="0" fontAlgn="base" hangingPunct="0">
      <a:spcBef>
        <a:spcPct val="30000"/>
      </a:spcBef>
      <a:spcAft>
        <a:spcPct val="0"/>
      </a:spcAft>
      <a:defRPr sz="1300">
        <a:solidFill>
          <a:schemeClr val="tx1"/>
        </a:solidFill>
        <a:latin typeface="Lucida Grande"/>
        <a:ea typeface="Lucida Grande"/>
        <a:cs typeface="Lucida Grande"/>
        <a:sym typeface="Lucida Grande" pitchFamily="34" charset="0"/>
      </a:defRPr>
    </a:lvl2pPr>
    <a:lvl3pPr marL="1143000" indent="-228600" algn="l" defTabSz="285750" rtl="0" eaLnBrk="0" fontAlgn="base" hangingPunct="0">
      <a:spcBef>
        <a:spcPct val="30000"/>
      </a:spcBef>
      <a:spcAft>
        <a:spcPct val="0"/>
      </a:spcAft>
      <a:defRPr sz="1300">
        <a:solidFill>
          <a:schemeClr val="tx1"/>
        </a:solidFill>
        <a:latin typeface="Lucida Grande"/>
        <a:ea typeface="Lucida Grande"/>
        <a:cs typeface="Lucida Grande"/>
        <a:sym typeface="Lucida Grande" pitchFamily="34" charset="0"/>
      </a:defRPr>
    </a:lvl3pPr>
    <a:lvl4pPr marL="1600200" indent="-228600" algn="l" defTabSz="285750" rtl="0" eaLnBrk="0" fontAlgn="base" hangingPunct="0">
      <a:spcBef>
        <a:spcPct val="30000"/>
      </a:spcBef>
      <a:spcAft>
        <a:spcPct val="0"/>
      </a:spcAft>
      <a:defRPr sz="1300">
        <a:solidFill>
          <a:schemeClr val="tx1"/>
        </a:solidFill>
        <a:latin typeface="Lucida Grande"/>
        <a:ea typeface="Lucida Grande"/>
        <a:cs typeface="Lucida Grande"/>
        <a:sym typeface="Lucida Grande" pitchFamily="34" charset="0"/>
      </a:defRPr>
    </a:lvl4pPr>
    <a:lvl5pPr marL="2057400" indent="-228600" algn="l" defTabSz="285750" rtl="0" eaLnBrk="0" fontAlgn="base" hangingPunct="0">
      <a:spcBef>
        <a:spcPct val="30000"/>
      </a:spcBef>
      <a:spcAft>
        <a:spcPct val="0"/>
      </a:spcAft>
      <a:defRPr sz="1300">
        <a:solidFill>
          <a:schemeClr val="tx1"/>
        </a:solidFill>
        <a:latin typeface="Lucida Grande"/>
        <a:ea typeface="Lucida Grande"/>
        <a:cs typeface="Lucida Grande"/>
        <a:sym typeface="Lucida Grande" pitchFamily="34" charset="0"/>
      </a:defRPr>
    </a:lvl5pPr>
    <a:lvl6pPr indent="717424" defTabSz="286969">
      <a:defRPr sz="1318">
        <a:latin typeface="Lucida Grande"/>
        <a:ea typeface="Lucida Grande"/>
        <a:cs typeface="Lucida Grande"/>
        <a:sym typeface="Lucida Grande"/>
      </a:defRPr>
    </a:lvl6pPr>
    <a:lvl7pPr indent="860909" defTabSz="286969">
      <a:defRPr sz="1318">
        <a:latin typeface="Lucida Grande"/>
        <a:ea typeface="Lucida Grande"/>
        <a:cs typeface="Lucida Grande"/>
        <a:sym typeface="Lucida Grande"/>
      </a:defRPr>
    </a:lvl7pPr>
    <a:lvl8pPr indent="1004395" defTabSz="286969">
      <a:defRPr sz="1318">
        <a:latin typeface="Lucida Grande"/>
        <a:ea typeface="Lucida Grande"/>
        <a:cs typeface="Lucida Grande"/>
        <a:sym typeface="Lucida Grande"/>
      </a:defRPr>
    </a:lvl8pPr>
    <a:lvl9pPr indent="1147879" defTabSz="286969">
      <a:defRPr sz="1318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2675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2580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97DE5-09B5-8DBE-7B79-FDDB2CD72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91FB3E1-6AB0-9CD1-04AE-E6D96BA6BF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7792ABB-B6AF-0C50-CC47-673FD83AC2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9779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C690B-9E91-9661-C4E3-4E7D542A9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A7F772B-31FC-6552-DF36-ECEA73AA56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06EA67B-E358-C3A9-1427-5495D820B1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1885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1157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64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76141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de-DE" sz="1800" dirty="0">
              <a:solidFill>
                <a:schemeClr val="tx1"/>
              </a:solidFill>
              <a:effectLst/>
              <a:latin typeface="Lucida Grande"/>
              <a:ea typeface="Lucida Grande"/>
              <a:cs typeface="Lucida Grande"/>
              <a:sym typeface="Lucida Gran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387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1" descr="Ein Bild, das draußen, Gebäude, Spur, Straße enthält.&#10;&#10;Automatisch generierte Beschreibung">
            <a:extLst>
              <a:ext uri="{FF2B5EF4-FFF2-40B4-BE49-F238E27FC236}">
                <a16:creationId xmlns:a16="http://schemas.microsoft.com/office/drawing/2014/main" id="{50F97948-6B59-4BFD-A1D6-80F7A1699A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526196C7-A0CC-4F54-9A17-00AB4511B111}"/>
              </a:ext>
            </a:extLst>
          </p:cNvPr>
          <p:cNvSpPr/>
          <p:nvPr userDrawn="1"/>
        </p:nvSpPr>
        <p:spPr>
          <a:xfrm>
            <a:off x="323850" y="3455988"/>
            <a:ext cx="4392613" cy="1347787"/>
          </a:xfrm>
          <a:prstGeom prst="rect">
            <a:avLst/>
          </a:prstGeom>
          <a:solidFill>
            <a:srgbClr val="009A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7EF8F9C-41E3-4B2C-9644-1D7C3CAAC441}"/>
              </a:ext>
            </a:extLst>
          </p:cNvPr>
          <p:cNvSpPr/>
          <p:nvPr userDrawn="1"/>
        </p:nvSpPr>
        <p:spPr>
          <a:xfrm>
            <a:off x="4716463" y="3455988"/>
            <a:ext cx="4427537" cy="1347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" name="Rechtwinkliges Dreieck 7">
            <a:extLst>
              <a:ext uri="{FF2B5EF4-FFF2-40B4-BE49-F238E27FC236}">
                <a16:creationId xmlns:a16="http://schemas.microsoft.com/office/drawing/2014/main" id="{2F895853-6D36-498B-A676-8953240BD53F}"/>
              </a:ext>
            </a:extLst>
          </p:cNvPr>
          <p:cNvSpPr/>
          <p:nvPr userDrawn="1"/>
        </p:nvSpPr>
        <p:spPr>
          <a:xfrm flipH="1">
            <a:off x="684213" y="3024188"/>
            <a:ext cx="287337" cy="431800"/>
          </a:xfrm>
          <a:prstGeom prst="rtTriangle">
            <a:avLst/>
          </a:prstGeom>
          <a:solidFill>
            <a:srgbClr val="009A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9" name="Grafik 5">
            <a:extLst>
              <a:ext uri="{FF2B5EF4-FFF2-40B4-BE49-F238E27FC236}">
                <a16:creationId xmlns:a16="http://schemas.microsoft.com/office/drawing/2014/main" id="{F0DB1A5F-F8C3-4F77-A600-63DEA8F0217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0150" y="4119563"/>
            <a:ext cx="12700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4848214" y="4407595"/>
            <a:ext cx="2058672" cy="252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539552" y="3723878"/>
            <a:ext cx="3960440" cy="431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539552" y="4222006"/>
            <a:ext cx="3960440" cy="501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13424891"/>
      </p:ext>
    </p:extLst>
  </p:cSld>
  <p:clrMapOvr>
    <a:masterClrMapping/>
  </p:clrMapOvr>
  <p:transition spd="med" advTm="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viduell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m 4">
            <a:extLst>
              <a:ext uri="{FF2B5EF4-FFF2-40B4-BE49-F238E27FC236}">
                <a16:creationId xmlns:a16="http://schemas.microsoft.com/office/drawing/2014/main" id="{84276DF5-C7A2-4A4F-B609-52F243E8ACF0}"/>
              </a:ext>
            </a:extLst>
          </p:cNvPr>
          <p:cNvSpPr/>
          <p:nvPr userDrawn="1"/>
        </p:nvSpPr>
        <p:spPr>
          <a:xfrm>
            <a:off x="2843213" y="-9525"/>
            <a:ext cx="360362" cy="412750"/>
          </a:xfrm>
          <a:prstGeom prst="parallelogram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9DA47B5-A1E7-4250-BDD0-BCADAF063B61}"/>
              </a:ext>
            </a:extLst>
          </p:cNvPr>
          <p:cNvSpPr/>
          <p:nvPr userDrawn="1"/>
        </p:nvSpPr>
        <p:spPr>
          <a:xfrm>
            <a:off x="0" y="-9525"/>
            <a:ext cx="3024188" cy="412750"/>
          </a:xfrm>
          <a:prstGeom prst="rect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323528" y="120744"/>
            <a:ext cx="3024336" cy="2907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23528" y="699542"/>
            <a:ext cx="5796280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1" baseline="0">
                <a:solidFill>
                  <a:srgbClr val="009AA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Bildplatzhalter 16"/>
          <p:cNvSpPr>
            <a:spLocks noGrp="1"/>
          </p:cNvSpPr>
          <p:nvPr>
            <p:ph type="pic" sz="quarter" idx="14"/>
          </p:nvPr>
        </p:nvSpPr>
        <p:spPr>
          <a:xfrm>
            <a:off x="6732240" y="-11604"/>
            <a:ext cx="2425694" cy="5170271"/>
          </a:xfrm>
          <a:custGeom>
            <a:avLst/>
            <a:gdLst>
              <a:gd name="connsiteX0" fmla="*/ 0 w 5695326"/>
              <a:gd name="connsiteY0" fmla="*/ 5143500 h 5143500"/>
              <a:gd name="connsiteX1" fmla="*/ 1078798 w 5695326"/>
              <a:gd name="connsiteY1" fmla="*/ 0 h 5143500"/>
              <a:gd name="connsiteX2" fmla="*/ 4616528 w 5695326"/>
              <a:gd name="connsiteY2" fmla="*/ 0 h 5143500"/>
              <a:gd name="connsiteX3" fmla="*/ 5695326 w 5695326"/>
              <a:gd name="connsiteY3" fmla="*/ 5143500 h 5143500"/>
              <a:gd name="connsiteX4" fmla="*/ 0 w 5695326"/>
              <a:gd name="connsiteY4" fmla="*/ 5143500 h 5143500"/>
              <a:gd name="connsiteX0" fmla="*/ 0 w 5695326"/>
              <a:gd name="connsiteY0" fmla="*/ 5143500 h 5143500"/>
              <a:gd name="connsiteX1" fmla="*/ 1078798 w 5695326"/>
              <a:gd name="connsiteY1" fmla="*/ 0 h 5143500"/>
              <a:gd name="connsiteX2" fmla="*/ 4558721 w 5695326"/>
              <a:gd name="connsiteY2" fmla="*/ 0 h 5143500"/>
              <a:gd name="connsiteX3" fmla="*/ 5695326 w 5695326"/>
              <a:gd name="connsiteY3" fmla="*/ 5143500 h 5143500"/>
              <a:gd name="connsiteX4" fmla="*/ 0 w 5695326"/>
              <a:gd name="connsiteY4" fmla="*/ 5143500 h 5143500"/>
              <a:gd name="connsiteX0" fmla="*/ 0 w 4581230"/>
              <a:gd name="connsiteY0" fmla="*/ 5143500 h 5143500"/>
              <a:gd name="connsiteX1" fmla="*/ 1078798 w 4581230"/>
              <a:gd name="connsiteY1" fmla="*/ 0 h 5143500"/>
              <a:gd name="connsiteX2" fmla="*/ 4558721 w 4581230"/>
              <a:gd name="connsiteY2" fmla="*/ 0 h 5143500"/>
              <a:gd name="connsiteX3" fmla="*/ 4581230 w 4581230"/>
              <a:gd name="connsiteY3" fmla="*/ 5143500 h 5143500"/>
              <a:gd name="connsiteX4" fmla="*/ 0 w 4581230"/>
              <a:gd name="connsiteY4" fmla="*/ 5143500 h 5143500"/>
              <a:gd name="connsiteX0" fmla="*/ 0 w 4581230"/>
              <a:gd name="connsiteY0" fmla="*/ 5143500 h 5143500"/>
              <a:gd name="connsiteX1" fmla="*/ 1078798 w 4581230"/>
              <a:gd name="connsiteY1" fmla="*/ 0 h 5143500"/>
              <a:gd name="connsiteX2" fmla="*/ 4575050 w 4581230"/>
              <a:gd name="connsiteY2" fmla="*/ 0 h 5143500"/>
              <a:gd name="connsiteX3" fmla="*/ 4581230 w 4581230"/>
              <a:gd name="connsiteY3" fmla="*/ 5143500 h 5143500"/>
              <a:gd name="connsiteX4" fmla="*/ 0 w 4581230"/>
              <a:gd name="connsiteY4" fmla="*/ 5143500 h 5143500"/>
              <a:gd name="connsiteX0" fmla="*/ 0 w 4577965"/>
              <a:gd name="connsiteY0" fmla="*/ 5143500 h 5143500"/>
              <a:gd name="connsiteX1" fmla="*/ 1078798 w 4577965"/>
              <a:gd name="connsiteY1" fmla="*/ 0 h 5143500"/>
              <a:gd name="connsiteX2" fmla="*/ 4575050 w 4577965"/>
              <a:gd name="connsiteY2" fmla="*/ 0 h 5143500"/>
              <a:gd name="connsiteX3" fmla="*/ 4577965 w 4577965"/>
              <a:gd name="connsiteY3" fmla="*/ 5143500 h 5143500"/>
              <a:gd name="connsiteX4" fmla="*/ 0 w 4577965"/>
              <a:gd name="connsiteY4" fmla="*/ 5143500 h 5143500"/>
              <a:gd name="connsiteX0" fmla="*/ 0 w 4582645"/>
              <a:gd name="connsiteY0" fmla="*/ 5162238 h 5162238"/>
              <a:gd name="connsiteX1" fmla="*/ 1078798 w 4582645"/>
              <a:gd name="connsiteY1" fmla="*/ 18738 h 5162238"/>
              <a:gd name="connsiteX2" fmla="*/ 4582546 w 4582645"/>
              <a:gd name="connsiteY2" fmla="*/ 0 h 5162238"/>
              <a:gd name="connsiteX3" fmla="*/ 4577965 w 4582645"/>
              <a:gd name="connsiteY3" fmla="*/ 5162238 h 5162238"/>
              <a:gd name="connsiteX4" fmla="*/ 0 w 4582645"/>
              <a:gd name="connsiteY4" fmla="*/ 5162238 h 5162238"/>
              <a:gd name="connsiteX0" fmla="*/ 0 w 4579008"/>
              <a:gd name="connsiteY0" fmla="*/ 5143501 h 5143501"/>
              <a:gd name="connsiteX1" fmla="*/ 1078798 w 4579008"/>
              <a:gd name="connsiteY1" fmla="*/ 1 h 5143501"/>
              <a:gd name="connsiteX2" fmla="*/ 4578799 w 4579008"/>
              <a:gd name="connsiteY2" fmla="*/ 0 h 5143501"/>
              <a:gd name="connsiteX3" fmla="*/ 4577965 w 4579008"/>
              <a:gd name="connsiteY3" fmla="*/ 5143501 h 5143501"/>
              <a:gd name="connsiteX4" fmla="*/ 0 w 4579008"/>
              <a:gd name="connsiteY4" fmla="*/ 5143501 h 5143501"/>
              <a:gd name="connsiteX0" fmla="*/ 0 w 4579008"/>
              <a:gd name="connsiteY0" fmla="*/ 5146676 h 5146676"/>
              <a:gd name="connsiteX1" fmla="*/ 1078798 w 4579008"/>
              <a:gd name="connsiteY1" fmla="*/ 3176 h 5146676"/>
              <a:gd name="connsiteX2" fmla="*/ 4578799 w 4579008"/>
              <a:gd name="connsiteY2" fmla="*/ 0 h 5146676"/>
              <a:gd name="connsiteX3" fmla="*/ 4577965 w 4579008"/>
              <a:gd name="connsiteY3" fmla="*/ 5146676 h 5146676"/>
              <a:gd name="connsiteX4" fmla="*/ 0 w 4579008"/>
              <a:gd name="connsiteY4" fmla="*/ 5146676 h 5146676"/>
              <a:gd name="connsiteX0" fmla="*/ 0 w 4578799"/>
              <a:gd name="connsiteY0" fmla="*/ 5146676 h 5162625"/>
              <a:gd name="connsiteX1" fmla="*/ 1078798 w 4578799"/>
              <a:gd name="connsiteY1" fmla="*/ 3176 h 5162625"/>
              <a:gd name="connsiteX2" fmla="*/ 4578799 w 4578799"/>
              <a:gd name="connsiteY2" fmla="*/ 0 h 5162625"/>
              <a:gd name="connsiteX3" fmla="*/ 3036245 w 4578799"/>
              <a:gd name="connsiteY3" fmla="*/ 5162625 h 5162625"/>
              <a:gd name="connsiteX4" fmla="*/ 0 w 4578799"/>
              <a:gd name="connsiteY4" fmla="*/ 5146676 h 5162625"/>
              <a:gd name="connsiteX0" fmla="*/ 0 w 3037287"/>
              <a:gd name="connsiteY0" fmla="*/ 5143500 h 5159449"/>
              <a:gd name="connsiteX1" fmla="*/ 1078798 w 3037287"/>
              <a:gd name="connsiteY1" fmla="*/ 0 h 5159449"/>
              <a:gd name="connsiteX2" fmla="*/ 3037078 w 3037287"/>
              <a:gd name="connsiteY2" fmla="*/ 2140 h 5159449"/>
              <a:gd name="connsiteX3" fmla="*/ 3036245 w 3037287"/>
              <a:gd name="connsiteY3" fmla="*/ 5159449 h 5159449"/>
              <a:gd name="connsiteX4" fmla="*/ 0 w 3037287"/>
              <a:gd name="connsiteY4" fmla="*/ 5143500 h 5159449"/>
              <a:gd name="connsiteX0" fmla="*/ 0 w 3047919"/>
              <a:gd name="connsiteY0" fmla="*/ 5164765 h 5164765"/>
              <a:gd name="connsiteX1" fmla="*/ 1089430 w 3047919"/>
              <a:gd name="connsiteY1" fmla="*/ 0 h 5164765"/>
              <a:gd name="connsiteX2" fmla="*/ 3047710 w 3047919"/>
              <a:gd name="connsiteY2" fmla="*/ 2140 h 5164765"/>
              <a:gd name="connsiteX3" fmla="*/ 3046877 w 3047919"/>
              <a:gd name="connsiteY3" fmla="*/ 5159449 h 5164765"/>
              <a:gd name="connsiteX4" fmla="*/ 0 w 3047919"/>
              <a:gd name="connsiteY4" fmla="*/ 5164765 h 5164765"/>
              <a:gd name="connsiteX0" fmla="*/ 0 w 3046877"/>
              <a:gd name="connsiteY0" fmla="*/ 5164765 h 5164765"/>
              <a:gd name="connsiteX1" fmla="*/ 1089430 w 3046877"/>
              <a:gd name="connsiteY1" fmla="*/ 0 h 5164765"/>
              <a:gd name="connsiteX2" fmla="*/ 2425485 w 3046877"/>
              <a:gd name="connsiteY2" fmla="*/ 2140 h 5164765"/>
              <a:gd name="connsiteX3" fmla="*/ 3046877 w 3046877"/>
              <a:gd name="connsiteY3" fmla="*/ 5159449 h 5164765"/>
              <a:gd name="connsiteX4" fmla="*/ 0 w 3046877"/>
              <a:gd name="connsiteY4" fmla="*/ 5164765 h 5164765"/>
              <a:gd name="connsiteX0" fmla="*/ 0 w 2425694"/>
              <a:gd name="connsiteY0" fmla="*/ 5164765 h 5170271"/>
              <a:gd name="connsiteX1" fmla="*/ 1089430 w 2425694"/>
              <a:gd name="connsiteY1" fmla="*/ 0 h 5170271"/>
              <a:gd name="connsiteX2" fmla="*/ 2425485 w 2425694"/>
              <a:gd name="connsiteY2" fmla="*/ 2140 h 5170271"/>
              <a:gd name="connsiteX3" fmla="*/ 2424652 w 2425694"/>
              <a:gd name="connsiteY3" fmla="*/ 5170271 h 5170271"/>
              <a:gd name="connsiteX4" fmla="*/ 0 w 2425694"/>
              <a:gd name="connsiteY4" fmla="*/ 5164765 h 5170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694" h="5170271">
                <a:moveTo>
                  <a:pt x="0" y="5164765"/>
                </a:moveTo>
                <a:lnTo>
                  <a:pt x="1089430" y="0"/>
                </a:lnTo>
                <a:lnTo>
                  <a:pt x="2425485" y="2140"/>
                </a:lnTo>
                <a:cubicBezTo>
                  <a:pt x="2426457" y="1716640"/>
                  <a:pt x="2423680" y="3455771"/>
                  <a:pt x="2424652" y="5170271"/>
                </a:cubicBezTo>
                <a:lnTo>
                  <a:pt x="0" y="516476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de-DE" noProof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050081462"/>
      </p:ext>
    </p:extLst>
  </p:cSld>
  <p:clrMapOvr>
    <a:masterClrMapping/>
  </p:clrMapOvr>
  <p:transition spd="med" advTm="3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_Text/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 5">
            <a:extLst>
              <a:ext uri="{FF2B5EF4-FFF2-40B4-BE49-F238E27FC236}">
                <a16:creationId xmlns:a16="http://schemas.microsoft.com/office/drawing/2014/main" id="{C356D806-23E1-4FC5-B769-4C064B2C593F}"/>
              </a:ext>
            </a:extLst>
          </p:cNvPr>
          <p:cNvSpPr/>
          <p:nvPr userDrawn="1"/>
        </p:nvSpPr>
        <p:spPr>
          <a:xfrm>
            <a:off x="2843213" y="-9525"/>
            <a:ext cx="360362" cy="412750"/>
          </a:xfrm>
          <a:prstGeom prst="parallelogram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260FFD3-4593-491F-95D7-1B4CEED06285}"/>
              </a:ext>
            </a:extLst>
          </p:cNvPr>
          <p:cNvSpPr/>
          <p:nvPr userDrawn="1"/>
        </p:nvSpPr>
        <p:spPr>
          <a:xfrm>
            <a:off x="0" y="-9525"/>
            <a:ext cx="3024188" cy="412750"/>
          </a:xfrm>
          <a:prstGeom prst="rect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323528" y="120744"/>
            <a:ext cx="3024336" cy="2907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16"/>
          <p:cNvSpPr>
            <a:spLocks noGrp="1"/>
          </p:cNvSpPr>
          <p:nvPr>
            <p:ph type="body" sz="quarter" idx="13"/>
          </p:nvPr>
        </p:nvSpPr>
        <p:spPr>
          <a:xfrm>
            <a:off x="323528" y="1347614"/>
            <a:ext cx="4248472" cy="2879725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10000"/>
              </a:lnSpc>
              <a:buClr>
                <a:srgbClr val="009AA7"/>
              </a:buClr>
              <a:buFont typeface="Wingdings" pitchFamily="2" charset="2"/>
              <a:buChar char="§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23528" y="699542"/>
            <a:ext cx="4248472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1" baseline="0">
                <a:solidFill>
                  <a:srgbClr val="009AA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Bildplatzhalter 16"/>
          <p:cNvSpPr>
            <a:spLocks noGrp="1"/>
          </p:cNvSpPr>
          <p:nvPr>
            <p:ph type="pic" sz="quarter" idx="14"/>
          </p:nvPr>
        </p:nvSpPr>
        <p:spPr>
          <a:xfrm>
            <a:off x="4565305" y="-3176"/>
            <a:ext cx="4579008" cy="5146676"/>
          </a:xfrm>
          <a:custGeom>
            <a:avLst/>
            <a:gdLst>
              <a:gd name="connsiteX0" fmla="*/ 0 w 5695326"/>
              <a:gd name="connsiteY0" fmla="*/ 5143500 h 5143500"/>
              <a:gd name="connsiteX1" fmla="*/ 1078798 w 5695326"/>
              <a:gd name="connsiteY1" fmla="*/ 0 h 5143500"/>
              <a:gd name="connsiteX2" fmla="*/ 4616528 w 5695326"/>
              <a:gd name="connsiteY2" fmla="*/ 0 h 5143500"/>
              <a:gd name="connsiteX3" fmla="*/ 5695326 w 5695326"/>
              <a:gd name="connsiteY3" fmla="*/ 5143500 h 5143500"/>
              <a:gd name="connsiteX4" fmla="*/ 0 w 5695326"/>
              <a:gd name="connsiteY4" fmla="*/ 5143500 h 5143500"/>
              <a:gd name="connsiteX0" fmla="*/ 0 w 5695326"/>
              <a:gd name="connsiteY0" fmla="*/ 5143500 h 5143500"/>
              <a:gd name="connsiteX1" fmla="*/ 1078798 w 5695326"/>
              <a:gd name="connsiteY1" fmla="*/ 0 h 5143500"/>
              <a:gd name="connsiteX2" fmla="*/ 4558721 w 5695326"/>
              <a:gd name="connsiteY2" fmla="*/ 0 h 5143500"/>
              <a:gd name="connsiteX3" fmla="*/ 5695326 w 5695326"/>
              <a:gd name="connsiteY3" fmla="*/ 5143500 h 5143500"/>
              <a:gd name="connsiteX4" fmla="*/ 0 w 5695326"/>
              <a:gd name="connsiteY4" fmla="*/ 5143500 h 5143500"/>
              <a:gd name="connsiteX0" fmla="*/ 0 w 4581230"/>
              <a:gd name="connsiteY0" fmla="*/ 5143500 h 5143500"/>
              <a:gd name="connsiteX1" fmla="*/ 1078798 w 4581230"/>
              <a:gd name="connsiteY1" fmla="*/ 0 h 5143500"/>
              <a:gd name="connsiteX2" fmla="*/ 4558721 w 4581230"/>
              <a:gd name="connsiteY2" fmla="*/ 0 h 5143500"/>
              <a:gd name="connsiteX3" fmla="*/ 4581230 w 4581230"/>
              <a:gd name="connsiteY3" fmla="*/ 5143500 h 5143500"/>
              <a:gd name="connsiteX4" fmla="*/ 0 w 4581230"/>
              <a:gd name="connsiteY4" fmla="*/ 5143500 h 5143500"/>
              <a:gd name="connsiteX0" fmla="*/ 0 w 4581230"/>
              <a:gd name="connsiteY0" fmla="*/ 5143500 h 5143500"/>
              <a:gd name="connsiteX1" fmla="*/ 1078798 w 4581230"/>
              <a:gd name="connsiteY1" fmla="*/ 0 h 5143500"/>
              <a:gd name="connsiteX2" fmla="*/ 4575050 w 4581230"/>
              <a:gd name="connsiteY2" fmla="*/ 0 h 5143500"/>
              <a:gd name="connsiteX3" fmla="*/ 4581230 w 4581230"/>
              <a:gd name="connsiteY3" fmla="*/ 5143500 h 5143500"/>
              <a:gd name="connsiteX4" fmla="*/ 0 w 4581230"/>
              <a:gd name="connsiteY4" fmla="*/ 5143500 h 5143500"/>
              <a:gd name="connsiteX0" fmla="*/ 0 w 4577965"/>
              <a:gd name="connsiteY0" fmla="*/ 5143500 h 5143500"/>
              <a:gd name="connsiteX1" fmla="*/ 1078798 w 4577965"/>
              <a:gd name="connsiteY1" fmla="*/ 0 h 5143500"/>
              <a:gd name="connsiteX2" fmla="*/ 4575050 w 4577965"/>
              <a:gd name="connsiteY2" fmla="*/ 0 h 5143500"/>
              <a:gd name="connsiteX3" fmla="*/ 4577965 w 4577965"/>
              <a:gd name="connsiteY3" fmla="*/ 5143500 h 5143500"/>
              <a:gd name="connsiteX4" fmla="*/ 0 w 4577965"/>
              <a:gd name="connsiteY4" fmla="*/ 5143500 h 5143500"/>
              <a:gd name="connsiteX0" fmla="*/ 0 w 4582645"/>
              <a:gd name="connsiteY0" fmla="*/ 5162238 h 5162238"/>
              <a:gd name="connsiteX1" fmla="*/ 1078798 w 4582645"/>
              <a:gd name="connsiteY1" fmla="*/ 18738 h 5162238"/>
              <a:gd name="connsiteX2" fmla="*/ 4582546 w 4582645"/>
              <a:gd name="connsiteY2" fmla="*/ 0 h 5162238"/>
              <a:gd name="connsiteX3" fmla="*/ 4577965 w 4582645"/>
              <a:gd name="connsiteY3" fmla="*/ 5162238 h 5162238"/>
              <a:gd name="connsiteX4" fmla="*/ 0 w 4582645"/>
              <a:gd name="connsiteY4" fmla="*/ 5162238 h 5162238"/>
              <a:gd name="connsiteX0" fmla="*/ 0 w 4579008"/>
              <a:gd name="connsiteY0" fmla="*/ 5143501 h 5143501"/>
              <a:gd name="connsiteX1" fmla="*/ 1078798 w 4579008"/>
              <a:gd name="connsiteY1" fmla="*/ 1 h 5143501"/>
              <a:gd name="connsiteX2" fmla="*/ 4578799 w 4579008"/>
              <a:gd name="connsiteY2" fmla="*/ 0 h 5143501"/>
              <a:gd name="connsiteX3" fmla="*/ 4577965 w 4579008"/>
              <a:gd name="connsiteY3" fmla="*/ 5143501 h 5143501"/>
              <a:gd name="connsiteX4" fmla="*/ 0 w 4579008"/>
              <a:gd name="connsiteY4" fmla="*/ 5143501 h 5143501"/>
              <a:gd name="connsiteX0" fmla="*/ 0 w 4579008"/>
              <a:gd name="connsiteY0" fmla="*/ 5146676 h 5146676"/>
              <a:gd name="connsiteX1" fmla="*/ 1078798 w 4579008"/>
              <a:gd name="connsiteY1" fmla="*/ 3176 h 5146676"/>
              <a:gd name="connsiteX2" fmla="*/ 4578799 w 4579008"/>
              <a:gd name="connsiteY2" fmla="*/ 0 h 5146676"/>
              <a:gd name="connsiteX3" fmla="*/ 4577965 w 4579008"/>
              <a:gd name="connsiteY3" fmla="*/ 5146676 h 5146676"/>
              <a:gd name="connsiteX4" fmla="*/ 0 w 4579008"/>
              <a:gd name="connsiteY4" fmla="*/ 5146676 h 5146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9008" h="5146676">
                <a:moveTo>
                  <a:pt x="0" y="5146676"/>
                </a:moveTo>
                <a:lnTo>
                  <a:pt x="1078798" y="3176"/>
                </a:lnTo>
                <a:lnTo>
                  <a:pt x="4578799" y="0"/>
                </a:lnTo>
                <a:cubicBezTo>
                  <a:pt x="4579771" y="1714500"/>
                  <a:pt x="4576993" y="3432176"/>
                  <a:pt x="4577965" y="5146676"/>
                </a:cubicBezTo>
                <a:lnTo>
                  <a:pt x="0" y="5146676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de-DE" noProof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665150633"/>
      </p:ext>
    </p:extLst>
  </p:cSld>
  <p:clrMapOvr>
    <a:masterClrMapping/>
  </p:clrMapOvr>
  <p:transition spd="med" advTm="3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1_Text/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 5">
            <a:extLst>
              <a:ext uri="{FF2B5EF4-FFF2-40B4-BE49-F238E27FC236}">
                <a16:creationId xmlns:a16="http://schemas.microsoft.com/office/drawing/2014/main" id="{7354A102-6956-4B43-AFB8-0CB2D4555F9B}"/>
              </a:ext>
            </a:extLst>
          </p:cNvPr>
          <p:cNvSpPr/>
          <p:nvPr userDrawn="1"/>
        </p:nvSpPr>
        <p:spPr>
          <a:xfrm>
            <a:off x="2843213" y="-9525"/>
            <a:ext cx="360362" cy="412750"/>
          </a:xfrm>
          <a:prstGeom prst="parallelogram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B99AAE8-B14E-4A55-AA3F-4880785C9ECA}"/>
              </a:ext>
            </a:extLst>
          </p:cNvPr>
          <p:cNvSpPr/>
          <p:nvPr userDrawn="1"/>
        </p:nvSpPr>
        <p:spPr>
          <a:xfrm>
            <a:off x="0" y="-9525"/>
            <a:ext cx="3024188" cy="412750"/>
          </a:xfrm>
          <a:prstGeom prst="rect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323528" y="120744"/>
            <a:ext cx="3024336" cy="2907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16"/>
          <p:cNvSpPr>
            <a:spLocks noGrp="1"/>
          </p:cNvSpPr>
          <p:nvPr>
            <p:ph type="body" sz="quarter" idx="13"/>
          </p:nvPr>
        </p:nvSpPr>
        <p:spPr>
          <a:xfrm>
            <a:off x="323527" y="1347614"/>
            <a:ext cx="5796281" cy="2879725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10000"/>
              </a:lnSpc>
              <a:buClr>
                <a:srgbClr val="009AA7"/>
              </a:buClr>
              <a:buFont typeface="Wingdings" pitchFamily="2" charset="2"/>
              <a:buChar char="§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23528" y="699542"/>
            <a:ext cx="5796280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1" baseline="0">
                <a:solidFill>
                  <a:srgbClr val="009AA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Bildplatzhalter 16"/>
          <p:cNvSpPr>
            <a:spLocks noGrp="1"/>
          </p:cNvSpPr>
          <p:nvPr>
            <p:ph type="pic" sz="quarter" idx="14"/>
          </p:nvPr>
        </p:nvSpPr>
        <p:spPr>
          <a:xfrm>
            <a:off x="6109180" y="-11604"/>
            <a:ext cx="3047919" cy="5164765"/>
          </a:xfrm>
          <a:custGeom>
            <a:avLst/>
            <a:gdLst>
              <a:gd name="connsiteX0" fmla="*/ 0 w 5695326"/>
              <a:gd name="connsiteY0" fmla="*/ 5143500 h 5143500"/>
              <a:gd name="connsiteX1" fmla="*/ 1078798 w 5695326"/>
              <a:gd name="connsiteY1" fmla="*/ 0 h 5143500"/>
              <a:gd name="connsiteX2" fmla="*/ 4616528 w 5695326"/>
              <a:gd name="connsiteY2" fmla="*/ 0 h 5143500"/>
              <a:gd name="connsiteX3" fmla="*/ 5695326 w 5695326"/>
              <a:gd name="connsiteY3" fmla="*/ 5143500 h 5143500"/>
              <a:gd name="connsiteX4" fmla="*/ 0 w 5695326"/>
              <a:gd name="connsiteY4" fmla="*/ 5143500 h 5143500"/>
              <a:gd name="connsiteX0" fmla="*/ 0 w 5695326"/>
              <a:gd name="connsiteY0" fmla="*/ 5143500 h 5143500"/>
              <a:gd name="connsiteX1" fmla="*/ 1078798 w 5695326"/>
              <a:gd name="connsiteY1" fmla="*/ 0 h 5143500"/>
              <a:gd name="connsiteX2" fmla="*/ 4558721 w 5695326"/>
              <a:gd name="connsiteY2" fmla="*/ 0 h 5143500"/>
              <a:gd name="connsiteX3" fmla="*/ 5695326 w 5695326"/>
              <a:gd name="connsiteY3" fmla="*/ 5143500 h 5143500"/>
              <a:gd name="connsiteX4" fmla="*/ 0 w 5695326"/>
              <a:gd name="connsiteY4" fmla="*/ 5143500 h 5143500"/>
              <a:gd name="connsiteX0" fmla="*/ 0 w 4581230"/>
              <a:gd name="connsiteY0" fmla="*/ 5143500 h 5143500"/>
              <a:gd name="connsiteX1" fmla="*/ 1078798 w 4581230"/>
              <a:gd name="connsiteY1" fmla="*/ 0 h 5143500"/>
              <a:gd name="connsiteX2" fmla="*/ 4558721 w 4581230"/>
              <a:gd name="connsiteY2" fmla="*/ 0 h 5143500"/>
              <a:gd name="connsiteX3" fmla="*/ 4581230 w 4581230"/>
              <a:gd name="connsiteY3" fmla="*/ 5143500 h 5143500"/>
              <a:gd name="connsiteX4" fmla="*/ 0 w 4581230"/>
              <a:gd name="connsiteY4" fmla="*/ 5143500 h 5143500"/>
              <a:gd name="connsiteX0" fmla="*/ 0 w 4581230"/>
              <a:gd name="connsiteY0" fmla="*/ 5143500 h 5143500"/>
              <a:gd name="connsiteX1" fmla="*/ 1078798 w 4581230"/>
              <a:gd name="connsiteY1" fmla="*/ 0 h 5143500"/>
              <a:gd name="connsiteX2" fmla="*/ 4575050 w 4581230"/>
              <a:gd name="connsiteY2" fmla="*/ 0 h 5143500"/>
              <a:gd name="connsiteX3" fmla="*/ 4581230 w 4581230"/>
              <a:gd name="connsiteY3" fmla="*/ 5143500 h 5143500"/>
              <a:gd name="connsiteX4" fmla="*/ 0 w 4581230"/>
              <a:gd name="connsiteY4" fmla="*/ 5143500 h 5143500"/>
              <a:gd name="connsiteX0" fmla="*/ 0 w 4577965"/>
              <a:gd name="connsiteY0" fmla="*/ 5143500 h 5143500"/>
              <a:gd name="connsiteX1" fmla="*/ 1078798 w 4577965"/>
              <a:gd name="connsiteY1" fmla="*/ 0 h 5143500"/>
              <a:gd name="connsiteX2" fmla="*/ 4575050 w 4577965"/>
              <a:gd name="connsiteY2" fmla="*/ 0 h 5143500"/>
              <a:gd name="connsiteX3" fmla="*/ 4577965 w 4577965"/>
              <a:gd name="connsiteY3" fmla="*/ 5143500 h 5143500"/>
              <a:gd name="connsiteX4" fmla="*/ 0 w 4577965"/>
              <a:gd name="connsiteY4" fmla="*/ 5143500 h 5143500"/>
              <a:gd name="connsiteX0" fmla="*/ 0 w 4582645"/>
              <a:gd name="connsiteY0" fmla="*/ 5162238 h 5162238"/>
              <a:gd name="connsiteX1" fmla="*/ 1078798 w 4582645"/>
              <a:gd name="connsiteY1" fmla="*/ 18738 h 5162238"/>
              <a:gd name="connsiteX2" fmla="*/ 4582546 w 4582645"/>
              <a:gd name="connsiteY2" fmla="*/ 0 h 5162238"/>
              <a:gd name="connsiteX3" fmla="*/ 4577965 w 4582645"/>
              <a:gd name="connsiteY3" fmla="*/ 5162238 h 5162238"/>
              <a:gd name="connsiteX4" fmla="*/ 0 w 4582645"/>
              <a:gd name="connsiteY4" fmla="*/ 5162238 h 5162238"/>
              <a:gd name="connsiteX0" fmla="*/ 0 w 4579008"/>
              <a:gd name="connsiteY0" fmla="*/ 5143501 h 5143501"/>
              <a:gd name="connsiteX1" fmla="*/ 1078798 w 4579008"/>
              <a:gd name="connsiteY1" fmla="*/ 1 h 5143501"/>
              <a:gd name="connsiteX2" fmla="*/ 4578799 w 4579008"/>
              <a:gd name="connsiteY2" fmla="*/ 0 h 5143501"/>
              <a:gd name="connsiteX3" fmla="*/ 4577965 w 4579008"/>
              <a:gd name="connsiteY3" fmla="*/ 5143501 h 5143501"/>
              <a:gd name="connsiteX4" fmla="*/ 0 w 4579008"/>
              <a:gd name="connsiteY4" fmla="*/ 5143501 h 5143501"/>
              <a:gd name="connsiteX0" fmla="*/ 0 w 4579008"/>
              <a:gd name="connsiteY0" fmla="*/ 5146676 h 5146676"/>
              <a:gd name="connsiteX1" fmla="*/ 1078798 w 4579008"/>
              <a:gd name="connsiteY1" fmla="*/ 3176 h 5146676"/>
              <a:gd name="connsiteX2" fmla="*/ 4578799 w 4579008"/>
              <a:gd name="connsiteY2" fmla="*/ 0 h 5146676"/>
              <a:gd name="connsiteX3" fmla="*/ 4577965 w 4579008"/>
              <a:gd name="connsiteY3" fmla="*/ 5146676 h 5146676"/>
              <a:gd name="connsiteX4" fmla="*/ 0 w 4579008"/>
              <a:gd name="connsiteY4" fmla="*/ 5146676 h 5146676"/>
              <a:gd name="connsiteX0" fmla="*/ 0 w 4578799"/>
              <a:gd name="connsiteY0" fmla="*/ 5146676 h 5162625"/>
              <a:gd name="connsiteX1" fmla="*/ 1078798 w 4578799"/>
              <a:gd name="connsiteY1" fmla="*/ 3176 h 5162625"/>
              <a:gd name="connsiteX2" fmla="*/ 4578799 w 4578799"/>
              <a:gd name="connsiteY2" fmla="*/ 0 h 5162625"/>
              <a:gd name="connsiteX3" fmla="*/ 3036245 w 4578799"/>
              <a:gd name="connsiteY3" fmla="*/ 5162625 h 5162625"/>
              <a:gd name="connsiteX4" fmla="*/ 0 w 4578799"/>
              <a:gd name="connsiteY4" fmla="*/ 5146676 h 5162625"/>
              <a:gd name="connsiteX0" fmla="*/ 0 w 3037287"/>
              <a:gd name="connsiteY0" fmla="*/ 5143500 h 5159449"/>
              <a:gd name="connsiteX1" fmla="*/ 1078798 w 3037287"/>
              <a:gd name="connsiteY1" fmla="*/ 0 h 5159449"/>
              <a:gd name="connsiteX2" fmla="*/ 3037078 w 3037287"/>
              <a:gd name="connsiteY2" fmla="*/ 2140 h 5159449"/>
              <a:gd name="connsiteX3" fmla="*/ 3036245 w 3037287"/>
              <a:gd name="connsiteY3" fmla="*/ 5159449 h 5159449"/>
              <a:gd name="connsiteX4" fmla="*/ 0 w 3037287"/>
              <a:gd name="connsiteY4" fmla="*/ 5143500 h 5159449"/>
              <a:gd name="connsiteX0" fmla="*/ 0 w 3047919"/>
              <a:gd name="connsiteY0" fmla="*/ 5164765 h 5164765"/>
              <a:gd name="connsiteX1" fmla="*/ 1089430 w 3047919"/>
              <a:gd name="connsiteY1" fmla="*/ 0 h 5164765"/>
              <a:gd name="connsiteX2" fmla="*/ 3047710 w 3047919"/>
              <a:gd name="connsiteY2" fmla="*/ 2140 h 5164765"/>
              <a:gd name="connsiteX3" fmla="*/ 3046877 w 3047919"/>
              <a:gd name="connsiteY3" fmla="*/ 5159449 h 5164765"/>
              <a:gd name="connsiteX4" fmla="*/ 0 w 3047919"/>
              <a:gd name="connsiteY4" fmla="*/ 5164765 h 5164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7919" h="5164765">
                <a:moveTo>
                  <a:pt x="0" y="5164765"/>
                </a:moveTo>
                <a:lnTo>
                  <a:pt x="1089430" y="0"/>
                </a:lnTo>
                <a:lnTo>
                  <a:pt x="3047710" y="2140"/>
                </a:lnTo>
                <a:cubicBezTo>
                  <a:pt x="3048682" y="1716640"/>
                  <a:pt x="3045905" y="3444949"/>
                  <a:pt x="3046877" y="5159449"/>
                </a:cubicBezTo>
                <a:lnTo>
                  <a:pt x="0" y="516476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de-DE" noProof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243767560"/>
      </p:ext>
    </p:extLst>
  </p:cSld>
  <p:clrMapOvr>
    <a:masterClrMapping/>
  </p:clrMapOvr>
  <p:transition spd="med" advTm="3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_Text/Bild + Stör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rallelogramm 6">
            <a:extLst>
              <a:ext uri="{FF2B5EF4-FFF2-40B4-BE49-F238E27FC236}">
                <a16:creationId xmlns:a16="http://schemas.microsoft.com/office/drawing/2014/main" id="{26BC4DC6-7B81-44DA-BB4E-03428959FACA}"/>
              </a:ext>
            </a:extLst>
          </p:cNvPr>
          <p:cNvSpPr/>
          <p:nvPr userDrawn="1"/>
        </p:nvSpPr>
        <p:spPr>
          <a:xfrm>
            <a:off x="2843213" y="-9525"/>
            <a:ext cx="360362" cy="412750"/>
          </a:xfrm>
          <a:prstGeom prst="parallelogram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CA4ECFC-A96F-435D-8E6A-8E6C440B6262}"/>
              </a:ext>
            </a:extLst>
          </p:cNvPr>
          <p:cNvSpPr/>
          <p:nvPr userDrawn="1"/>
        </p:nvSpPr>
        <p:spPr>
          <a:xfrm>
            <a:off x="0" y="-9525"/>
            <a:ext cx="3024188" cy="412750"/>
          </a:xfrm>
          <a:prstGeom prst="rect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3" name="Parallelogramm 12">
            <a:extLst>
              <a:ext uri="{FF2B5EF4-FFF2-40B4-BE49-F238E27FC236}">
                <a16:creationId xmlns:a16="http://schemas.microsoft.com/office/drawing/2014/main" id="{F401D089-EC25-4B7E-A3E1-843248E6598B}"/>
              </a:ext>
            </a:extLst>
          </p:cNvPr>
          <p:cNvSpPr/>
          <p:nvPr userDrawn="1"/>
        </p:nvSpPr>
        <p:spPr>
          <a:xfrm>
            <a:off x="1720850" y="3265488"/>
            <a:ext cx="3240088" cy="1439862"/>
          </a:xfrm>
          <a:prstGeom prst="parallelogram">
            <a:avLst>
              <a:gd name="adj" fmla="val 20794"/>
            </a:avLst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323528" y="120744"/>
            <a:ext cx="3024336" cy="2907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16"/>
          <p:cNvSpPr>
            <a:spLocks noGrp="1"/>
          </p:cNvSpPr>
          <p:nvPr>
            <p:ph type="body" sz="quarter" idx="13"/>
          </p:nvPr>
        </p:nvSpPr>
        <p:spPr>
          <a:xfrm>
            <a:off x="323528" y="1347615"/>
            <a:ext cx="4248472" cy="1440160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10000"/>
              </a:lnSpc>
              <a:buClr>
                <a:srgbClr val="009AA7"/>
              </a:buClr>
              <a:buFont typeface="Wingdings" pitchFamily="2" charset="2"/>
              <a:buChar char="§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23528" y="699542"/>
            <a:ext cx="4248472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1" baseline="0">
                <a:solidFill>
                  <a:srgbClr val="009AA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Bildplatzhalter 16"/>
          <p:cNvSpPr>
            <a:spLocks noGrp="1"/>
          </p:cNvSpPr>
          <p:nvPr>
            <p:ph type="pic" sz="quarter" idx="14"/>
          </p:nvPr>
        </p:nvSpPr>
        <p:spPr>
          <a:xfrm>
            <a:off x="4565305" y="-3176"/>
            <a:ext cx="4579008" cy="5146676"/>
          </a:xfrm>
          <a:custGeom>
            <a:avLst/>
            <a:gdLst>
              <a:gd name="connsiteX0" fmla="*/ 0 w 5695326"/>
              <a:gd name="connsiteY0" fmla="*/ 5143500 h 5143500"/>
              <a:gd name="connsiteX1" fmla="*/ 1078798 w 5695326"/>
              <a:gd name="connsiteY1" fmla="*/ 0 h 5143500"/>
              <a:gd name="connsiteX2" fmla="*/ 4616528 w 5695326"/>
              <a:gd name="connsiteY2" fmla="*/ 0 h 5143500"/>
              <a:gd name="connsiteX3" fmla="*/ 5695326 w 5695326"/>
              <a:gd name="connsiteY3" fmla="*/ 5143500 h 5143500"/>
              <a:gd name="connsiteX4" fmla="*/ 0 w 5695326"/>
              <a:gd name="connsiteY4" fmla="*/ 5143500 h 5143500"/>
              <a:gd name="connsiteX0" fmla="*/ 0 w 5695326"/>
              <a:gd name="connsiteY0" fmla="*/ 5143500 h 5143500"/>
              <a:gd name="connsiteX1" fmla="*/ 1078798 w 5695326"/>
              <a:gd name="connsiteY1" fmla="*/ 0 h 5143500"/>
              <a:gd name="connsiteX2" fmla="*/ 4558721 w 5695326"/>
              <a:gd name="connsiteY2" fmla="*/ 0 h 5143500"/>
              <a:gd name="connsiteX3" fmla="*/ 5695326 w 5695326"/>
              <a:gd name="connsiteY3" fmla="*/ 5143500 h 5143500"/>
              <a:gd name="connsiteX4" fmla="*/ 0 w 5695326"/>
              <a:gd name="connsiteY4" fmla="*/ 5143500 h 5143500"/>
              <a:gd name="connsiteX0" fmla="*/ 0 w 4581230"/>
              <a:gd name="connsiteY0" fmla="*/ 5143500 h 5143500"/>
              <a:gd name="connsiteX1" fmla="*/ 1078798 w 4581230"/>
              <a:gd name="connsiteY1" fmla="*/ 0 h 5143500"/>
              <a:gd name="connsiteX2" fmla="*/ 4558721 w 4581230"/>
              <a:gd name="connsiteY2" fmla="*/ 0 h 5143500"/>
              <a:gd name="connsiteX3" fmla="*/ 4581230 w 4581230"/>
              <a:gd name="connsiteY3" fmla="*/ 5143500 h 5143500"/>
              <a:gd name="connsiteX4" fmla="*/ 0 w 4581230"/>
              <a:gd name="connsiteY4" fmla="*/ 5143500 h 5143500"/>
              <a:gd name="connsiteX0" fmla="*/ 0 w 4581230"/>
              <a:gd name="connsiteY0" fmla="*/ 5143500 h 5143500"/>
              <a:gd name="connsiteX1" fmla="*/ 1078798 w 4581230"/>
              <a:gd name="connsiteY1" fmla="*/ 0 h 5143500"/>
              <a:gd name="connsiteX2" fmla="*/ 4575050 w 4581230"/>
              <a:gd name="connsiteY2" fmla="*/ 0 h 5143500"/>
              <a:gd name="connsiteX3" fmla="*/ 4581230 w 4581230"/>
              <a:gd name="connsiteY3" fmla="*/ 5143500 h 5143500"/>
              <a:gd name="connsiteX4" fmla="*/ 0 w 4581230"/>
              <a:gd name="connsiteY4" fmla="*/ 5143500 h 5143500"/>
              <a:gd name="connsiteX0" fmla="*/ 0 w 4577965"/>
              <a:gd name="connsiteY0" fmla="*/ 5143500 h 5143500"/>
              <a:gd name="connsiteX1" fmla="*/ 1078798 w 4577965"/>
              <a:gd name="connsiteY1" fmla="*/ 0 h 5143500"/>
              <a:gd name="connsiteX2" fmla="*/ 4575050 w 4577965"/>
              <a:gd name="connsiteY2" fmla="*/ 0 h 5143500"/>
              <a:gd name="connsiteX3" fmla="*/ 4577965 w 4577965"/>
              <a:gd name="connsiteY3" fmla="*/ 5143500 h 5143500"/>
              <a:gd name="connsiteX4" fmla="*/ 0 w 4577965"/>
              <a:gd name="connsiteY4" fmla="*/ 5143500 h 5143500"/>
              <a:gd name="connsiteX0" fmla="*/ 0 w 4582645"/>
              <a:gd name="connsiteY0" fmla="*/ 5162238 h 5162238"/>
              <a:gd name="connsiteX1" fmla="*/ 1078798 w 4582645"/>
              <a:gd name="connsiteY1" fmla="*/ 18738 h 5162238"/>
              <a:gd name="connsiteX2" fmla="*/ 4582546 w 4582645"/>
              <a:gd name="connsiteY2" fmla="*/ 0 h 5162238"/>
              <a:gd name="connsiteX3" fmla="*/ 4577965 w 4582645"/>
              <a:gd name="connsiteY3" fmla="*/ 5162238 h 5162238"/>
              <a:gd name="connsiteX4" fmla="*/ 0 w 4582645"/>
              <a:gd name="connsiteY4" fmla="*/ 5162238 h 5162238"/>
              <a:gd name="connsiteX0" fmla="*/ 0 w 4579008"/>
              <a:gd name="connsiteY0" fmla="*/ 5143501 h 5143501"/>
              <a:gd name="connsiteX1" fmla="*/ 1078798 w 4579008"/>
              <a:gd name="connsiteY1" fmla="*/ 1 h 5143501"/>
              <a:gd name="connsiteX2" fmla="*/ 4578799 w 4579008"/>
              <a:gd name="connsiteY2" fmla="*/ 0 h 5143501"/>
              <a:gd name="connsiteX3" fmla="*/ 4577965 w 4579008"/>
              <a:gd name="connsiteY3" fmla="*/ 5143501 h 5143501"/>
              <a:gd name="connsiteX4" fmla="*/ 0 w 4579008"/>
              <a:gd name="connsiteY4" fmla="*/ 5143501 h 5143501"/>
              <a:gd name="connsiteX0" fmla="*/ 0 w 4579008"/>
              <a:gd name="connsiteY0" fmla="*/ 5146676 h 5146676"/>
              <a:gd name="connsiteX1" fmla="*/ 1078798 w 4579008"/>
              <a:gd name="connsiteY1" fmla="*/ 3176 h 5146676"/>
              <a:gd name="connsiteX2" fmla="*/ 4578799 w 4579008"/>
              <a:gd name="connsiteY2" fmla="*/ 0 h 5146676"/>
              <a:gd name="connsiteX3" fmla="*/ 4577965 w 4579008"/>
              <a:gd name="connsiteY3" fmla="*/ 5146676 h 5146676"/>
              <a:gd name="connsiteX4" fmla="*/ 0 w 4579008"/>
              <a:gd name="connsiteY4" fmla="*/ 5146676 h 5146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9008" h="5146676">
                <a:moveTo>
                  <a:pt x="0" y="5146676"/>
                </a:moveTo>
                <a:lnTo>
                  <a:pt x="1078798" y="3176"/>
                </a:lnTo>
                <a:lnTo>
                  <a:pt x="4578799" y="0"/>
                </a:lnTo>
                <a:cubicBezTo>
                  <a:pt x="4579771" y="1714500"/>
                  <a:pt x="4576993" y="3432176"/>
                  <a:pt x="4577965" y="5146676"/>
                </a:cubicBezTo>
                <a:lnTo>
                  <a:pt x="0" y="5146676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5"/>
          </p:nvPr>
        </p:nvSpPr>
        <p:spPr>
          <a:xfrm>
            <a:off x="2123728" y="3579862"/>
            <a:ext cx="2520280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86221489"/>
      </p:ext>
    </p:extLst>
  </p:cSld>
  <p:clrMapOvr>
    <a:masterClrMapping/>
  </p:clrMapOvr>
  <p:transition spd="med" advTm="3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m 4">
            <a:extLst>
              <a:ext uri="{FF2B5EF4-FFF2-40B4-BE49-F238E27FC236}">
                <a16:creationId xmlns:a16="http://schemas.microsoft.com/office/drawing/2014/main" id="{DB179FC5-44B0-4D25-93E9-534F1A9FBB36}"/>
              </a:ext>
            </a:extLst>
          </p:cNvPr>
          <p:cNvSpPr/>
          <p:nvPr userDrawn="1"/>
        </p:nvSpPr>
        <p:spPr>
          <a:xfrm>
            <a:off x="2843213" y="-9525"/>
            <a:ext cx="360362" cy="412750"/>
          </a:xfrm>
          <a:prstGeom prst="parallelogram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903FE91-B1AA-4908-868E-A93552F1DF0E}"/>
              </a:ext>
            </a:extLst>
          </p:cNvPr>
          <p:cNvSpPr/>
          <p:nvPr userDrawn="1"/>
        </p:nvSpPr>
        <p:spPr>
          <a:xfrm>
            <a:off x="0" y="-9525"/>
            <a:ext cx="3024188" cy="412750"/>
          </a:xfrm>
          <a:prstGeom prst="rect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323528" y="120744"/>
            <a:ext cx="3024336" cy="2907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16"/>
          <p:cNvSpPr>
            <a:spLocks noGrp="1"/>
          </p:cNvSpPr>
          <p:nvPr>
            <p:ph type="body" sz="quarter" idx="13"/>
          </p:nvPr>
        </p:nvSpPr>
        <p:spPr>
          <a:xfrm>
            <a:off x="323527" y="1347614"/>
            <a:ext cx="7632849" cy="3384376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10000"/>
              </a:lnSpc>
              <a:buClr>
                <a:srgbClr val="009AA7"/>
              </a:buClr>
              <a:buFont typeface="Wingdings" pitchFamily="2" charset="2"/>
              <a:buChar char="§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300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23528" y="699542"/>
            <a:ext cx="7632848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1" baseline="0">
                <a:solidFill>
                  <a:srgbClr val="009AA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55804499"/>
      </p:ext>
    </p:extLst>
  </p:cSld>
  <p:clrMapOvr>
    <a:masterClrMapping/>
  </p:clrMapOvr>
  <p:transition spd="med" advTm="3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Stör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 9">
            <a:extLst>
              <a:ext uri="{FF2B5EF4-FFF2-40B4-BE49-F238E27FC236}">
                <a16:creationId xmlns:a16="http://schemas.microsoft.com/office/drawing/2014/main" id="{5697EBFD-1CEE-4508-AF5E-BDA866189633}"/>
              </a:ext>
            </a:extLst>
          </p:cNvPr>
          <p:cNvSpPr/>
          <p:nvPr userDrawn="1"/>
        </p:nvSpPr>
        <p:spPr>
          <a:xfrm>
            <a:off x="4859338" y="2932113"/>
            <a:ext cx="4284662" cy="1444625"/>
          </a:xfrm>
          <a:custGeom>
            <a:avLst/>
            <a:gdLst>
              <a:gd name="connsiteX0" fmla="*/ 0 w 3240086"/>
              <a:gd name="connsiteY0" fmla="*/ 1439863 h 1439863"/>
              <a:gd name="connsiteX1" fmla="*/ 299405 w 3240086"/>
              <a:gd name="connsiteY1" fmla="*/ 0 h 1439863"/>
              <a:gd name="connsiteX2" fmla="*/ 3240086 w 3240086"/>
              <a:gd name="connsiteY2" fmla="*/ 0 h 1439863"/>
              <a:gd name="connsiteX3" fmla="*/ 2940681 w 3240086"/>
              <a:gd name="connsiteY3" fmla="*/ 1439863 h 1439863"/>
              <a:gd name="connsiteX4" fmla="*/ 0 w 3240086"/>
              <a:gd name="connsiteY4" fmla="*/ 1439863 h 1439863"/>
              <a:gd name="connsiteX0" fmla="*/ 0 w 3243677"/>
              <a:gd name="connsiteY0" fmla="*/ 1439863 h 1445274"/>
              <a:gd name="connsiteX1" fmla="*/ 299405 w 3243677"/>
              <a:gd name="connsiteY1" fmla="*/ 0 h 1445274"/>
              <a:gd name="connsiteX2" fmla="*/ 3240086 w 3243677"/>
              <a:gd name="connsiteY2" fmla="*/ 0 h 1445274"/>
              <a:gd name="connsiteX3" fmla="*/ 3243677 w 3243677"/>
              <a:gd name="connsiteY3" fmla="*/ 1445274 h 1445274"/>
              <a:gd name="connsiteX4" fmla="*/ 0 w 3243677"/>
              <a:gd name="connsiteY4" fmla="*/ 1439863 h 1445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3677" h="1445274">
                <a:moveTo>
                  <a:pt x="0" y="1439863"/>
                </a:moveTo>
                <a:lnTo>
                  <a:pt x="299405" y="0"/>
                </a:lnTo>
                <a:lnTo>
                  <a:pt x="3240086" y="0"/>
                </a:lnTo>
                <a:lnTo>
                  <a:pt x="3243677" y="1445274"/>
                </a:lnTo>
                <a:lnTo>
                  <a:pt x="0" y="1439863"/>
                </a:lnTo>
                <a:close/>
              </a:path>
            </a:pathLst>
          </a:cu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7" name="Parallelogramm 6">
            <a:extLst>
              <a:ext uri="{FF2B5EF4-FFF2-40B4-BE49-F238E27FC236}">
                <a16:creationId xmlns:a16="http://schemas.microsoft.com/office/drawing/2014/main" id="{B7D0787D-97EA-45CB-ADC9-F86ABF4DCBD7}"/>
              </a:ext>
            </a:extLst>
          </p:cNvPr>
          <p:cNvSpPr/>
          <p:nvPr userDrawn="1"/>
        </p:nvSpPr>
        <p:spPr>
          <a:xfrm>
            <a:off x="2843213" y="-9525"/>
            <a:ext cx="360362" cy="412750"/>
          </a:xfrm>
          <a:prstGeom prst="parallelogram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42F80A3-2B53-4406-83E1-FF04A1B12DF1}"/>
              </a:ext>
            </a:extLst>
          </p:cNvPr>
          <p:cNvSpPr/>
          <p:nvPr userDrawn="1"/>
        </p:nvSpPr>
        <p:spPr>
          <a:xfrm>
            <a:off x="0" y="-9525"/>
            <a:ext cx="3024188" cy="412750"/>
          </a:xfrm>
          <a:prstGeom prst="rect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7" name="Bildplatzhalter 16"/>
          <p:cNvSpPr>
            <a:spLocks noGrp="1"/>
          </p:cNvSpPr>
          <p:nvPr>
            <p:ph type="pic" sz="quarter" idx="14"/>
          </p:nvPr>
        </p:nvSpPr>
        <p:spPr>
          <a:xfrm>
            <a:off x="0" y="-9525"/>
            <a:ext cx="9144000" cy="5153025"/>
          </a:xfrm>
          <a:custGeom>
            <a:avLst/>
            <a:gdLst>
              <a:gd name="connsiteX0" fmla="*/ 3201767 w 9144000"/>
              <a:gd name="connsiteY0" fmla="*/ 0 h 5153025"/>
              <a:gd name="connsiteX1" fmla="*/ 9144000 w 9144000"/>
              <a:gd name="connsiteY1" fmla="*/ 0 h 5153025"/>
              <a:gd name="connsiteX2" fmla="*/ 9144000 w 9144000"/>
              <a:gd name="connsiteY2" fmla="*/ 4386589 h 5153025"/>
              <a:gd name="connsiteX3" fmla="*/ 9139256 w 9144000"/>
              <a:gd name="connsiteY3" fmla="*/ 2941315 h 5153025"/>
              <a:gd name="connsiteX4" fmla="*/ 5254787 w 9144000"/>
              <a:gd name="connsiteY4" fmla="*/ 2941315 h 5153025"/>
              <a:gd name="connsiteX5" fmla="*/ 4859290 w 9144000"/>
              <a:gd name="connsiteY5" fmla="*/ 4381178 h 5153025"/>
              <a:gd name="connsiteX6" fmla="*/ 9144000 w 9144000"/>
              <a:gd name="connsiteY6" fmla="*/ 4386589 h 5153025"/>
              <a:gd name="connsiteX7" fmla="*/ 9144000 w 9144000"/>
              <a:gd name="connsiteY7" fmla="*/ 5153025 h 5153025"/>
              <a:gd name="connsiteX8" fmla="*/ 0 w 9144000"/>
              <a:gd name="connsiteY8" fmla="*/ 5153025 h 5153025"/>
              <a:gd name="connsiteX9" fmla="*/ 0 w 9144000"/>
              <a:gd name="connsiteY9" fmla="*/ 404466 h 5153025"/>
              <a:gd name="connsiteX10" fmla="*/ 2843214 w 9144000"/>
              <a:gd name="connsiteY10" fmla="*/ 404466 h 5153025"/>
              <a:gd name="connsiteX11" fmla="*/ 2843214 w 9144000"/>
              <a:gd name="connsiteY11" fmla="*/ 404466 h 5153025"/>
              <a:gd name="connsiteX12" fmla="*/ 3113485 w 9144000"/>
              <a:gd name="connsiteY12" fmla="*/ 404466 h 515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4000" h="5153025">
                <a:moveTo>
                  <a:pt x="3201767" y="0"/>
                </a:moveTo>
                <a:lnTo>
                  <a:pt x="9144000" y="0"/>
                </a:lnTo>
                <a:lnTo>
                  <a:pt x="9144000" y="4386589"/>
                </a:lnTo>
                <a:lnTo>
                  <a:pt x="9139256" y="2941315"/>
                </a:lnTo>
                <a:lnTo>
                  <a:pt x="5254787" y="2941315"/>
                </a:lnTo>
                <a:lnTo>
                  <a:pt x="4859290" y="4381178"/>
                </a:lnTo>
                <a:lnTo>
                  <a:pt x="9144000" y="4386589"/>
                </a:lnTo>
                <a:lnTo>
                  <a:pt x="9144000" y="5153025"/>
                </a:lnTo>
                <a:lnTo>
                  <a:pt x="0" y="5153025"/>
                </a:lnTo>
                <a:lnTo>
                  <a:pt x="0" y="404466"/>
                </a:lnTo>
                <a:lnTo>
                  <a:pt x="2843214" y="404466"/>
                </a:lnTo>
                <a:lnTo>
                  <a:pt x="2843214" y="404466"/>
                </a:lnTo>
                <a:lnTo>
                  <a:pt x="3113485" y="4044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5436096" y="3147814"/>
            <a:ext cx="3312368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16"/>
          <p:cNvSpPr>
            <a:spLocks noGrp="1"/>
          </p:cNvSpPr>
          <p:nvPr>
            <p:ph type="body" sz="quarter" idx="13"/>
          </p:nvPr>
        </p:nvSpPr>
        <p:spPr>
          <a:xfrm>
            <a:off x="5436096" y="3592033"/>
            <a:ext cx="3312368" cy="7079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Clr>
                <a:srgbClr val="009AA7"/>
              </a:buClr>
              <a:buFontTx/>
              <a:buNone/>
              <a:defRPr sz="13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lnSpc>
                <a:spcPct val="110000"/>
              </a:lnSpc>
              <a:buClr>
                <a:srgbClr val="009AA7"/>
              </a:buClr>
              <a:buFontTx/>
              <a:buNone/>
              <a:defRPr sz="13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lnSpc>
                <a:spcPct val="110000"/>
              </a:lnSpc>
              <a:buClr>
                <a:srgbClr val="009AA7"/>
              </a:buClr>
              <a:buFontTx/>
              <a:buNone/>
              <a:defRPr sz="13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lnSpc>
                <a:spcPct val="110000"/>
              </a:lnSpc>
              <a:buClr>
                <a:srgbClr val="009AA7"/>
              </a:buClr>
              <a:buFontTx/>
              <a:buNone/>
              <a:defRPr sz="13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lnSpc>
                <a:spcPct val="110000"/>
              </a:lnSpc>
              <a:buClr>
                <a:srgbClr val="009AA7"/>
              </a:buClr>
              <a:buFontTx/>
              <a:buNone/>
              <a:defRPr sz="13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323528" y="120744"/>
            <a:ext cx="3024336" cy="2907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42603499"/>
      </p:ext>
    </p:extLst>
  </p:cSld>
  <p:clrMapOvr>
    <a:masterClrMapping/>
  </p:clrMapOvr>
  <p:transition spd="med" advTm="3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Bildplatzhalt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97586" y="987574"/>
            <a:ext cx="4030398" cy="216024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3200" b="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395536" y="3723878"/>
            <a:ext cx="4752528" cy="10081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None/>
              <a:defRPr sz="1800" b="0" i="1" cap="non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32936040"/>
      </p:ext>
    </p:extLst>
  </p:cSld>
  <p:clrMapOvr>
    <a:masterClrMapping/>
  </p:clrMapOvr>
  <p:transition spd="med" advTm="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1" r:id="rId8"/>
  </p:sldLayoutIdLst>
  <p:transition spd="med" advTm="3000"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hyperlink" Target="tel:0209%20165-1717" TargetMode="Externa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platzhalter 2">
            <a:extLst>
              <a:ext uri="{FF2B5EF4-FFF2-40B4-BE49-F238E27FC236}">
                <a16:creationId xmlns:a16="http://schemas.microsoft.com/office/drawing/2014/main" id="{CB8BBA78-B05E-4D89-A74C-3AAF438271D5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539750" y="3724275"/>
            <a:ext cx="3960813" cy="43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 dirty="0">
                <a:latin typeface="StoneSans"/>
              </a:rPr>
              <a:t>Die Emscher Lippe Energie GmbH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2D5250B-8A69-47F6-BA66-12EC0707F5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3096" y="4196087"/>
            <a:ext cx="3960813" cy="278855"/>
          </a:xfrm>
        </p:spPr>
        <p:txBody>
          <a:bodyPr/>
          <a:lstStyle/>
          <a:p>
            <a:pPr>
              <a:defRPr/>
            </a:pPr>
            <a:r>
              <a:rPr lang="de-DE" sz="1100" dirty="0">
                <a:latin typeface="StoneSans"/>
              </a:rPr>
              <a:t>Franziska Sternhoff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D88140A-4C05-087A-6347-2CFFC8DCF71C}"/>
              </a:ext>
            </a:extLst>
          </p:cNvPr>
          <p:cNvSpPr/>
          <p:nvPr/>
        </p:nvSpPr>
        <p:spPr>
          <a:xfrm>
            <a:off x="1259632" y="1491630"/>
            <a:ext cx="7992888" cy="972257"/>
          </a:xfrm>
          <a:prstGeom prst="rect">
            <a:avLst/>
          </a:prstGeom>
          <a:solidFill>
            <a:srgbClr val="00A2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bg1"/>
                </a:solidFill>
                <a:latin typeface="StoneSans"/>
                <a:cs typeface="Arial" panose="020B0604020202020204" pitchFamily="34" charset="0"/>
              </a:rPr>
              <a:t>Die ELE </a:t>
            </a:r>
            <a:r>
              <a:rPr lang="de-DE" sz="2800" b="1" dirty="0" err="1">
                <a:solidFill>
                  <a:schemeClr val="bg1"/>
                </a:solidFill>
                <a:latin typeface="StoneSans"/>
                <a:cs typeface="Arial" panose="020B0604020202020204" pitchFamily="34" charset="0"/>
              </a:rPr>
              <a:t>heizKomfort</a:t>
            </a:r>
            <a:r>
              <a:rPr lang="de-DE" sz="2800" b="1" dirty="0">
                <a:solidFill>
                  <a:schemeClr val="bg1"/>
                </a:solidFill>
                <a:latin typeface="StoneSans"/>
                <a:cs typeface="Arial" panose="020B0604020202020204" pitchFamily="34" charset="0"/>
              </a:rPr>
              <a:t> Home Wärmepumpe</a:t>
            </a:r>
          </a:p>
        </p:txBody>
      </p:sp>
    </p:spTree>
  </p:cSld>
  <p:clrMapOvr>
    <a:masterClrMapping/>
  </p:clrMapOvr>
  <p:transition spd="med" advTm="3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7894FAB-438F-5592-3A48-7204D29A04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Über ELE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3F128C8-AA76-75AC-4361-A5783A28AB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527" y="1347614"/>
            <a:ext cx="8352929" cy="3384376"/>
          </a:xfrm>
        </p:spPr>
        <p:txBody>
          <a:bodyPr/>
          <a:lstStyle/>
          <a:p>
            <a:pPr marL="0" lvl="0" indent="0" defTabSz="365125" eaLnBrk="0" hangingPunct="0">
              <a:lnSpc>
                <a:spcPct val="150000"/>
              </a:lnSpc>
              <a:spcBef>
                <a:spcPct val="0"/>
              </a:spcBef>
              <a:buClrTx/>
              <a:buNone/>
            </a:pPr>
            <a:r>
              <a:rPr lang="de-DE" altLang="de-DE" sz="1600" b="1" dirty="0">
                <a:solidFill>
                  <a:srgbClr val="009AA7"/>
                </a:solidFill>
                <a:latin typeface="StoneSans"/>
              </a:rPr>
              <a:t>Wer wir sind und was uns antreibt:</a:t>
            </a:r>
          </a:p>
          <a:p>
            <a:pPr marL="0" lvl="0" indent="0" defTabSz="365125" eaLnBrk="0" hangingPunct="0">
              <a:lnSpc>
                <a:spcPct val="150000"/>
              </a:lnSpc>
              <a:spcBef>
                <a:spcPct val="0"/>
              </a:spcBef>
              <a:buClrTx/>
              <a:buNone/>
            </a:pPr>
            <a:r>
              <a:rPr lang="de-DE" altLang="de-DE" sz="1600" b="1" dirty="0">
                <a:latin typeface="StoneSans"/>
              </a:rPr>
              <a:t>Regionale Verantwortung: </a:t>
            </a:r>
            <a:r>
              <a:rPr lang="de-DE" altLang="de-DE" sz="1600" dirty="0">
                <a:latin typeface="StoneSans"/>
              </a:rPr>
              <a:t>Als primäres Energieversorgungsunternehmen für die Städte Gelsenkirchen, Bottrop und Gladbeck sind wir fest in der Emscher-Lippe-Region verwurzelt.</a:t>
            </a:r>
          </a:p>
          <a:p>
            <a:pPr marL="0" lvl="0" indent="0" defTabSz="365125" eaLnBrk="0" hangingPunct="0">
              <a:lnSpc>
                <a:spcPct val="150000"/>
              </a:lnSpc>
              <a:spcBef>
                <a:spcPct val="0"/>
              </a:spcBef>
              <a:buClrTx/>
              <a:buNone/>
            </a:pPr>
            <a:r>
              <a:rPr lang="de-DE" altLang="de-DE" sz="1600" b="1" dirty="0">
                <a:latin typeface="StoneSans"/>
              </a:rPr>
              <a:t>Infrastruktur-Gestalter: </a:t>
            </a:r>
            <a:r>
              <a:rPr lang="de-DE" altLang="de-DE" sz="1600" dirty="0">
                <a:latin typeface="StoneSans"/>
              </a:rPr>
              <a:t>Wir begleiten die Transformation der lokalen Versorgungsgebiete und setzen die regulatorischen Vorgaben in marktfähige Produkte um.</a:t>
            </a:r>
          </a:p>
          <a:p>
            <a:pPr marL="0" lvl="0" indent="0" defTabSz="365125" eaLnBrk="0" hangingPunct="0">
              <a:lnSpc>
                <a:spcPct val="150000"/>
              </a:lnSpc>
              <a:spcBef>
                <a:spcPct val="0"/>
              </a:spcBef>
              <a:buClrTx/>
              <a:buNone/>
            </a:pPr>
            <a:r>
              <a:rPr lang="de-DE" sz="1600" b="1" dirty="0">
                <a:latin typeface="StoneSans"/>
              </a:rPr>
              <a:t>Komplettanbieter (Hardware &amp; Services): </a:t>
            </a:r>
            <a:r>
              <a:rPr lang="de-DE" sz="1600" dirty="0">
                <a:latin typeface="StoneSans"/>
              </a:rPr>
              <a:t>Wir bieten unseren Kunden nicht nur die Energie, sondern das gesamte Ökosystem "drumherum" an, wie z.B. die Installation von Wärmepumpen und Photovoltaik-Anlagen.</a:t>
            </a:r>
          </a:p>
        </p:txBody>
      </p:sp>
    </p:spTree>
    <p:extLst>
      <p:ext uri="{BB962C8B-B14F-4D97-AF65-F5344CB8AC3E}">
        <p14:creationId xmlns:p14="http://schemas.microsoft.com/office/powerpoint/2010/main" val="2583336557"/>
      </p:ext>
    </p:extLst>
  </p:cSld>
  <p:clrMapOvr>
    <a:masterClrMapping/>
  </p:clrMapOvr>
  <p:transition spd="med"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3C9B24-755B-434E-A937-DF6CD17876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527" y="1347614"/>
            <a:ext cx="5688633" cy="2879725"/>
          </a:xfrm>
        </p:spPr>
        <p:txBody>
          <a:bodyPr/>
          <a:lstStyle/>
          <a:p>
            <a:r>
              <a:rPr lang="de-DE" sz="1600" dirty="0">
                <a:latin typeface="StoneSans"/>
              </a:rPr>
              <a:t>Wärmepumpe im Pachtmodell </a:t>
            </a:r>
          </a:p>
          <a:p>
            <a:r>
              <a:rPr lang="de-DE" sz="1600" dirty="0">
                <a:latin typeface="StoneSans"/>
              </a:rPr>
              <a:t>10-15 Jahre Laufzeit</a:t>
            </a:r>
          </a:p>
          <a:p>
            <a:r>
              <a:rPr lang="de-DE" sz="1600" dirty="0">
                <a:latin typeface="StoneSans"/>
              </a:rPr>
              <a:t>Planung, Wartung und Instandhaltung über den Installationsbetrieb inklusive</a:t>
            </a:r>
          </a:p>
          <a:p>
            <a:r>
              <a:rPr lang="de-DE" sz="1600" dirty="0">
                <a:latin typeface="StoneSans"/>
              </a:rPr>
              <a:t>ELE als dauerhafter Ansprechpartner </a:t>
            </a:r>
          </a:p>
          <a:p>
            <a:r>
              <a:rPr lang="de-DE" sz="1600" dirty="0">
                <a:latin typeface="StoneSans"/>
              </a:rPr>
              <a:t>Montage über die Partnerbetriebe der ELE</a:t>
            </a:r>
          </a:p>
          <a:p>
            <a:r>
              <a:rPr lang="de-DE" sz="1600" dirty="0">
                <a:latin typeface="StoneSans"/>
              </a:rPr>
              <a:t>Abwicklung des Förderprozesses bei der KfW</a:t>
            </a:r>
          </a:p>
          <a:p>
            <a:pPr marL="0" indent="0">
              <a:buNone/>
            </a:pPr>
            <a:r>
              <a:rPr lang="de-DE" sz="1600" b="1" dirty="0">
                <a:solidFill>
                  <a:srgbClr val="00A2A7"/>
                </a:solidFill>
                <a:latin typeface="StoneSans"/>
              </a:rPr>
              <a:t>                </a:t>
            </a:r>
            <a:r>
              <a:rPr lang="de-DE" sz="1800" b="1" dirty="0">
                <a:solidFill>
                  <a:srgbClr val="00A2A7"/>
                </a:solidFill>
                <a:latin typeface="StoneSans"/>
              </a:rPr>
              <a:t>= Das Rundum-sorglos-Paket</a:t>
            </a:r>
          </a:p>
          <a:p>
            <a:pPr marL="0" indent="0">
              <a:buNone/>
            </a:pPr>
            <a:endParaRPr lang="de-DE" sz="1800" b="1" dirty="0">
              <a:solidFill>
                <a:srgbClr val="00A2A7"/>
              </a:solidFill>
              <a:latin typeface="StoneSans"/>
            </a:endParaRPr>
          </a:p>
          <a:p>
            <a:pPr marL="0" indent="0">
              <a:buNone/>
            </a:pPr>
            <a:r>
              <a:rPr lang="de-DE" sz="1600" dirty="0">
                <a:solidFill>
                  <a:srgbClr val="00A2A7"/>
                </a:solidFill>
                <a:latin typeface="StoneSans"/>
              </a:rPr>
              <a:t>    Alternative: Kauf der Wärmepumpe.</a:t>
            </a:r>
            <a:endParaRPr lang="de-DE" sz="1600" dirty="0">
              <a:latin typeface="StoneSans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1F185C1-E6AC-47ED-9251-ABBB6E2537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000" dirty="0">
                <a:latin typeface="StoneSans"/>
              </a:rPr>
              <a:t>Wärmepumpe ohne eigene Anschaffungskosten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5C37F17-2824-6E4C-29AC-59ED194C55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ELE </a:t>
            </a:r>
            <a:r>
              <a:rPr lang="de-DE" dirty="0" err="1"/>
              <a:t>heizKomfort</a:t>
            </a:r>
            <a:r>
              <a:rPr lang="de-DE" dirty="0"/>
              <a:t> Home Wärmepumpe</a:t>
            </a:r>
          </a:p>
          <a:p>
            <a:endParaRPr lang="de-DE" dirty="0"/>
          </a:p>
        </p:txBody>
      </p:sp>
      <p:pic>
        <p:nvPicPr>
          <p:cNvPr id="5" name="Bildplatzhalter 8" descr="Ein Bild, das draußen, Bordstein enthält.&#10;&#10;Automatisch generierte Beschreibung">
            <a:extLst>
              <a:ext uri="{FF2B5EF4-FFF2-40B4-BE49-F238E27FC236}">
                <a16:creationId xmlns:a16="http://schemas.microsoft.com/office/drawing/2014/main" id="{D89CCE11-2457-F654-9CE7-66441CEEE0C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87"/>
          <a:stretch/>
        </p:blipFill>
        <p:spPr>
          <a:xfrm>
            <a:off x="6109180" y="-11604"/>
            <a:ext cx="3047919" cy="5164765"/>
          </a:xfrm>
        </p:spPr>
      </p:pic>
    </p:spTree>
    <p:extLst>
      <p:ext uri="{BB962C8B-B14F-4D97-AF65-F5344CB8AC3E}">
        <p14:creationId xmlns:p14="http://schemas.microsoft.com/office/powerpoint/2010/main" val="1591576128"/>
      </p:ext>
    </p:extLst>
  </p:cSld>
  <p:clrMapOvr>
    <a:masterClrMapping/>
  </p:clrMapOvr>
  <p:transition spd="med" advTm="3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93745-2CA7-5084-0307-57377B986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30137216-3B34-B085-518C-F73B07B38FBF}"/>
              </a:ext>
            </a:extLst>
          </p:cNvPr>
          <p:cNvSpPr/>
          <p:nvPr/>
        </p:nvSpPr>
        <p:spPr>
          <a:xfrm>
            <a:off x="3004034" y="703195"/>
            <a:ext cx="6231547" cy="4440305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5700C0C-10FB-8EAD-0345-FD84F7ED96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ELE </a:t>
            </a:r>
            <a:r>
              <a:rPr lang="de-DE" dirty="0" err="1"/>
              <a:t>heizKomfort</a:t>
            </a:r>
            <a:r>
              <a:rPr lang="de-DE" dirty="0"/>
              <a:t> Home Wärmepumpe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0D2C786-0696-2327-CD36-F2F46602D7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528" y="699542"/>
            <a:ext cx="2808312" cy="432048"/>
          </a:xfrm>
        </p:spPr>
        <p:txBody>
          <a:bodyPr/>
          <a:lstStyle/>
          <a:p>
            <a:r>
              <a:rPr lang="de-DE" sz="2000" dirty="0">
                <a:latin typeface="StoneSans"/>
              </a:rPr>
              <a:t>Beispielprojekte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73039482-48BE-A418-3412-872CFE7B364F}"/>
              </a:ext>
            </a:extLst>
          </p:cNvPr>
          <p:cNvSpPr txBox="1">
            <a:spLocks/>
          </p:cNvSpPr>
          <p:nvPr/>
        </p:nvSpPr>
        <p:spPr>
          <a:xfrm>
            <a:off x="4860032" y="1466981"/>
            <a:ext cx="3131367" cy="432048"/>
          </a:xfrm>
          <a:prstGeom prst="rect">
            <a:avLst/>
          </a:prstGeom>
        </p:spPr>
        <p:txBody>
          <a:bodyPr/>
          <a:lstStyle>
            <a:lvl1pPr marL="0" indent="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i="1" kern="1200" baseline="0">
                <a:solidFill>
                  <a:srgbClr val="009AA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2000" dirty="0">
              <a:latin typeface="StoneSans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657024BF-CD56-4482-EE0A-580615F6A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424" y="1563469"/>
            <a:ext cx="2328706" cy="1352631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63AAC17D-3200-4B0D-88A3-3D6FCF0E1D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693" y="899556"/>
            <a:ext cx="5728229" cy="4033088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492109664"/>
      </p:ext>
    </p:extLst>
  </p:cSld>
  <p:clrMapOvr>
    <a:masterClrMapping/>
  </p:clrMapOvr>
  <p:transition spd="med" advTm="3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F4E31-EF5A-F384-DC8C-E040DAC54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451893C-4858-58AB-C9F9-52B5070B1F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528" y="699542"/>
            <a:ext cx="2448272" cy="432048"/>
          </a:xfrm>
        </p:spPr>
        <p:txBody>
          <a:bodyPr/>
          <a:lstStyle/>
          <a:p>
            <a:r>
              <a:rPr lang="de-DE" sz="2000" dirty="0">
                <a:latin typeface="StoneSans"/>
              </a:rPr>
              <a:t>Beispielprojekte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542A28F-3078-139A-DBBE-733A806C0F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ELE </a:t>
            </a:r>
            <a:r>
              <a:rPr lang="de-DE" dirty="0" err="1"/>
              <a:t>heizKomfort</a:t>
            </a:r>
            <a:r>
              <a:rPr lang="de-DE" dirty="0"/>
              <a:t> Home Wärmepumpe</a:t>
            </a:r>
          </a:p>
          <a:p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85F9842-CA0D-DEF9-B0E4-A8E360D08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08882" y="1885109"/>
            <a:ext cx="3723877" cy="279290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E508A62-C23C-A0D5-CB9C-F88C91A4E9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2345" y="528492"/>
            <a:ext cx="4227932" cy="317094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0713C7BF-B2CA-EB53-9C0D-E4B67F66CE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61186" y="1732090"/>
            <a:ext cx="4227935" cy="317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81386"/>
      </p:ext>
    </p:extLst>
  </p:cSld>
  <p:clrMapOvr>
    <a:masterClrMapping/>
  </p:clrMapOvr>
  <p:transition spd="med" advTm="3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F909AA49-20FC-CFDA-850F-C545DAA10301}"/>
              </a:ext>
            </a:extLst>
          </p:cNvPr>
          <p:cNvSpPr/>
          <p:nvPr/>
        </p:nvSpPr>
        <p:spPr>
          <a:xfrm rot="316917">
            <a:off x="4719014" y="106515"/>
            <a:ext cx="4392488" cy="19157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C9C47C4-009D-E455-9185-11450BB6D5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ELE </a:t>
            </a:r>
            <a:r>
              <a:rPr lang="de-DE" dirty="0" err="1"/>
              <a:t>heizKomfort</a:t>
            </a:r>
            <a:r>
              <a:rPr lang="de-DE" dirty="0"/>
              <a:t> Home Wärmepumpe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953FFE5-B52F-DB0B-1D05-1EDCDF2C2C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000" dirty="0">
                <a:latin typeface="StoneSans"/>
              </a:rPr>
              <a:t>Kostenbeispiel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E62FDB0-11D1-2EF6-8B82-4C1572FCDA54}"/>
              </a:ext>
            </a:extLst>
          </p:cNvPr>
          <p:cNvSpPr txBox="1"/>
          <p:nvPr/>
        </p:nvSpPr>
        <p:spPr>
          <a:xfrm rot="322848">
            <a:off x="4829297" y="224874"/>
            <a:ext cx="453650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Gebäudesteckbrief:</a:t>
            </a:r>
          </a:p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Haustyp / Architektur                                   Bestand / Reihenhaus</a:t>
            </a:r>
          </a:p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Art des Hauses                                               EFH</a:t>
            </a:r>
          </a:p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Wohnfläche                                                    91 m²</a:t>
            </a:r>
          </a:p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Sanierungszustand                                        teilsaniert</a:t>
            </a:r>
          </a:p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Baujahr                                                            vor 1980</a:t>
            </a:r>
          </a:p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Heizkreis                                                          Vorlauftemperatur 55°C</a:t>
            </a:r>
          </a:p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Energieverbrauch im Mittel                         14.000 kWh</a:t>
            </a:r>
          </a:p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Auslegungsheizlast nur Heizung                  7,6 kW</a:t>
            </a:r>
          </a:p>
        </p:txBody>
      </p:sp>
      <p:graphicFrame>
        <p:nvGraphicFramePr>
          <p:cNvPr id="12" name="Tabelle 7">
            <a:extLst>
              <a:ext uri="{FF2B5EF4-FFF2-40B4-BE49-F238E27FC236}">
                <a16:creationId xmlns:a16="http://schemas.microsoft.com/office/drawing/2014/main" id="{94DCC4BA-771E-4A9C-972C-8512E866BF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690750"/>
              </p:ext>
            </p:extLst>
          </p:nvPr>
        </p:nvGraphicFramePr>
        <p:xfrm>
          <a:off x="1293768" y="2508440"/>
          <a:ext cx="6529007" cy="2224224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480528">
                  <a:extLst>
                    <a:ext uri="{9D8B030D-6E8A-4147-A177-3AD203B41FA5}">
                      <a16:colId xmlns:a16="http://schemas.microsoft.com/office/drawing/2014/main" val="591737963"/>
                    </a:ext>
                  </a:extLst>
                </a:gridCol>
                <a:gridCol w="3048479">
                  <a:extLst>
                    <a:ext uri="{9D8B030D-6E8A-4147-A177-3AD203B41FA5}">
                      <a16:colId xmlns:a16="http://schemas.microsoft.com/office/drawing/2014/main" val="2215391166"/>
                    </a:ext>
                  </a:extLst>
                </a:gridCol>
              </a:tblGrid>
              <a:tr h="482680">
                <a:tc>
                  <a:txBody>
                    <a:bodyPr/>
                    <a:lstStyle/>
                    <a:p>
                      <a:endParaRPr lang="de-DE" sz="1600" kern="1200" dirty="0">
                        <a:solidFill>
                          <a:schemeClr val="tx1"/>
                        </a:solidFill>
                        <a:latin typeface="StoneSans"/>
                        <a:ea typeface="+mn-ea"/>
                        <a:cs typeface="Arial" panose="020B0604020202020204" pitchFamily="34" charset="0"/>
                        <a:sym typeface="Gill Sans" pitchFamily="34" charset="-79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toneSans"/>
                          <a:ea typeface="+mn-ea"/>
                          <a:cs typeface="+mn-cs"/>
                          <a:sym typeface="Gill Sans" pitchFamily="34" charset="-79"/>
                        </a:rPr>
                        <a:t>Wärmepumpe mit Warmwasseraufbereitung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4408500"/>
                  </a:ext>
                </a:extLst>
              </a:tr>
              <a:tr h="411276">
                <a:tc>
                  <a:txBody>
                    <a:bodyPr/>
                    <a:lstStyle/>
                    <a:p>
                      <a:r>
                        <a:rPr lang="de-DE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toneSans"/>
                          <a:ea typeface="+mn-ea"/>
                          <a:cs typeface="+mn-cs"/>
                          <a:sym typeface="Gill Sans" pitchFamily="34" charset="-79"/>
                        </a:rPr>
                        <a:t>Gesamtkosten brutto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toneSans"/>
                          <a:ea typeface="+mn-ea"/>
                          <a:cs typeface="+mn-cs"/>
                        </a:rPr>
                        <a:t>30.000 €     </a:t>
                      </a:r>
                      <a:r>
                        <a:rPr lang="de-DE" sz="1600" kern="1200" dirty="0">
                          <a:solidFill>
                            <a:schemeClr val="tx1"/>
                          </a:solidFill>
                          <a:effectLst/>
                          <a:latin typeface="StoneSans"/>
                          <a:ea typeface="+mn-ea"/>
                          <a:cs typeface="+mn-cs"/>
                        </a:rPr>
                        <a:t>        </a:t>
                      </a:r>
                      <a:endParaRPr lang="de-DE" sz="16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toneSans"/>
                        <a:ea typeface="+mn-ea"/>
                        <a:cs typeface="Arial" panose="020B0604020202020204" pitchFamily="34" charset="0"/>
                        <a:sym typeface="Gill Sans" pitchFamily="34" charset="-79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6361735"/>
                  </a:ext>
                </a:extLst>
              </a:tr>
              <a:tr h="411276">
                <a:tc>
                  <a:txBody>
                    <a:bodyPr/>
                    <a:lstStyle/>
                    <a:p>
                      <a:r>
                        <a:rPr lang="de-DE" sz="16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Pachtrate </a:t>
                      </a:r>
                      <a:r>
                        <a:rPr lang="de-DE" sz="1600" b="1" kern="1200" dirty="0" err="1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abzügl</a:t>
                      </a:r>
                      <a:r>
                        <a:rPr lang="de-DE" sz="16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.  30% Förderung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238 €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6549391"/>
                  </a:ext>
                </a:extLst>
              </a:tr>
              <a:tr h="41127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Pachtrate </a:t>
                      </a:r>
                      <a:r>
                        <a:rPr lang="de-DE" sz="1600" b="1" kern="1200" dirty="0" err="1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abzügl</a:t>
                      </a:r>
                      <a:r>
                        <a:rPr lang="de-DE" sz="16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.  48% Förderung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203 €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6335906"/>
                  </a:ext>
                </a:extLst>
              </a:tr>
              <a:tr h="41127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Pachtrate </a:t>
                      </a:r>
                      <a:r>
                        <a:rPr lang="de-DE" sz="1600" b="1" kern="1200" dirty="0" err="1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abzügl</a:t>
                      </a:r>
                      <a:r>
                        <a:rPr lang="de-DE" sz="16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.  80% Förderung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129 €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554418"/>
                  </a:ext>
                </a:extLst>
              </a:tr>
            </a:tbl>
          </a:graphicData>
        </a:graphic>
      </p:graphicFrame>
      <p:pic>
        <p:nvPicPr>
          <p:cNvPr id="14" name="Grafik 13" descr="Anheften Silhouette">
            <a:extLst>
              <a:ext uri="{FF2B5EF4-FFF2-40B4-BE49-F238E27FC236}">
                <a16:creationId xmlns:a16="http://schemas.microsoft.com/office/drawing/2014/main" id="{2568150E-AE41-8BBC-4F0F-E50A9139B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15258" y="-91596"/>
            <a:ext cx="522492" cy="52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636192"/>
      </p:ext>
    </p:extLst>
  </p:cSld>
  <p:clrMapOvr>
    <a:masterClrMapping/>
  </p:clrMapOvr>
  <p:transition spd="med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3C9B24-755B-434E-A937-DF6CD17876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527" y="1347614"/>
            <a:ext cx="6192689" cy="2879725"/>
          </a:xfrm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de-DE" sz="1600" dirty="0">
                <a:latin typeface="StoneSans"/>
              </a:rPr>
              <a:t>Individuell planbar: Mind. 1 Außengerät und mind. 1 Innengerät</a:t>
            </a:r>
          </a:p>
          <a:p>
            <a:r>
              <a:rPr lang="de-DE" sz="1600" dirty="0">
                <a:latin typeface="StoneSans"/>
              </a:rPr>
              <a:t>Kühlen und Heizen möglich</a:t>
            </a:r>
          </a:p>
          <a:p>
            <a:r>
              <a:rPr lang="de-DE" sz="1600" dirty="0">
                <a:latin typeface="StoneSans"/>
              </a:rPr>
              <a:t>Klimafreundliches Heizsystem</a:t>
            </a:r>
          </a:p>
          <a:p>
            <a:r>
              <a:rPr lang="de-DE" sz="1600" dirty="0">
                <a:latin typeface="StoneSans"/>
              </a:rPr>
              <a:t>Ohne eigene Anschaffungskosten </a:t>
            </a:r>
          </a:p>
          <a:p>
            <a:r>
              <a:rPr lang="de-DE" sz="1600" dirty="0">
                <a:latin typeface="StoneSans"/>
              </a:rPr>
              <a:t>6 Jahre Laufzeit im Pachtmodell</a:t>
            </a:r>
          </a:p>
          <a:p>
            <a:r>
              <a:rPr lang="de-DE" sz="1600" dirty="0">
                <a:latin typeface="StoneSans"/>
              </a:rPr>
              <a:t>Planung, Wartung und Instandhaltung inklusive</a:t>
            </a:r>
          </a:p>
          <a:p>
            <a:endParaRPr lang="de-DE" sz="1600" dirty="0">
              <a:latin typeface="StoneSans"/>
            </a:endParaRPr>
          </a:p>
          <a:p>
            <a:endParaRPr lang="de-DE" sz="1600" dirty="0">
              <a:latin typeface="StoneSans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1F185C1-E6AC-47ED-9251-ABBB6E2537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528" y="699542"/>
            <a:ext cx="7488832" cy="432048"/>
          </a:xfrm>
        </p:spPr>
        <p:txBody>
          <a:bodyPr/>
          <a:lstStyle/>
          <a:p>
            <a:r>
              <a:rPr lang="de-DE" sz="2000" dirty="0">
                <a:latin typeface="StoneSans"/>
              </a:rPr>
              <a:t>Die Klima-Wärmepumpe als Einzelraumlösung oder Mehrraum-System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5C37F17-2824-6E4C-29AC-59ED194C55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ELE Klima-Wärmepumpe</a:t>
            </a:r>
          </a:p>
        </p:txBody>
      </p:sp>
      <p:pic>
        <p:nvPicPr>
          <p:cNvPr id="9" name="Grafik 8" descr="Ein Bild, das Im Haus, Wand, medizinische Ausrüstung, Schublade enthält.&#10;&#10;Automatisch generierte Beschreibung">
            <a:extLst>
              <a:ext uri="{FF2B5EF4-FFF2-40B4-BE49-F238E27FC236}">
                <a16:creationId xmlns:a16="http://schemas.microsoft.com/office/drawing/2014/main" id="{B2B393D6-55FF-677E-CAFA-B4C5AB3A71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333" y="3409524"/>
            <a:ext cx="2304256" cy="16356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</p:spPr>
      </p:pic>
      <p:pic>
        <p:nvPicPr>
          <p:cNvPr id="8" name="Grafik 7" descr="Ein Bild, das Kleidung, Schuhwerk, Person, draußen enthält.&#10;&#10;Automatisch generierte Beschreibung">
            <a:extLst>
              <a:ext uri="{FF2B5EF4-FFF2-40B4-BE49-F238E27FC236}">
                <a16:creationId xmlns:a16="http://schemas.microsoft.com/office/drawing/2014/main" id="{09833050-4ECF-9902-F6A5-89E1327FD2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3426" y="1635646"/>
            <a:ext cx="2023070" cy="1938024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10" name="Grafik 9" descr="Ein Bild, das Im Haus, Wand, medizinische Ausrüstung, Gesundheitsversorgung enthält.&#10;&#10;Automatisch generierte Beschreibung">
            <a:extLst>
              <a:ext uri="{FF2B5EF4-FFF2-40B4-BE49-F238E27FC236}">
                <a16:creationId xmlns:a16="http://schemas.microsoft.com/office/drawing/2014/main" id="{AA877180-8576-D42D-99EE-FAB90F2E77B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07913" y="3409524"/>
            <a:ext cx="2028583" cy="1635629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04332911"/>
      </p:ext>
    </p:extLst>
  </p:cSld>
  <p:clrMapOvr>
    <a:masterClrMapping/>
  </p:clrMapOvr>
  <p:transition spd="med" advTm="3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C9C47C4-009D-E455-9185-11450BB6D5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ELE </a:t>
            </a:r>
            <a:r>
              <a:rPr lang="de-DE" dirty="0" err="1"/>
              <a:t>heizKomfort</a:t>
            </a:r>
            <a:r>
              <a:rPr lang="de-DE" dirty="0"/>
              <a:t> Home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953FFE5-B52F-DB0B-1D05-1EDCDF2C2C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528" y="699542"/>
            <a:ext cx="6624736" cy="432048"/>
          </a:xfrm>
        </p:spPr>
        <p:txBody>
          <a:bodyPr/>
          <a:lstStyle/>
          <a:p>
            <a:r>
              <a:rPr lang="de-DE" sz="2000" dirty="0">
                <a:latin typeface="StoneSans"/>
              </a:rPr>
              <a:t>In weniger Schritten zur neuen Heizungsanlage</a:t>
            </a:r>
          </a:p>
        </p:txBody>
      </p:sp>
      <p:cxnSp>
        <p:nvCxnSpPr>
          <p:cNvPr id="44" name="Gerade Verbindung 9">
            <a:extLst>
              <a:ext uri="{FF2B5EF4-FFF2-40B4-BE49-F238E27FC236}">
                <a16:creationId xmlns:a16="http://schemas.microsoft.com/office/drawing/2014/main" id="{959DB41D-A93F-FBD6-AA33-F3B97A85EE4C}"/>
              </a:ext>
            </a:extLst>
          </p:cNvPr>
          <p:cNvCxnSpPr/>
          <p:nvPr/>
        </p:nvCxnSpPr>
        <p:spPr>
          <a:xfrm flipV="1">
            <a:off x="1526062" y="1857711"/>
            <a:ext cx="0" cy="1050601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none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10">
            <a:extLst>
              <a:ext uri="{FF2B5EF4-FFF2-40B4-BE49-F238E27FC236}">
                <a16:creationId xmlns:a16="http://schemas.microsoft.com/office/drawing/2014/main" id="{DBEEC5D8-A1C8-B4E0-93FA-95C621BE0923}"/>
              </a:ext>
            </a:extLst>
          </p:cNvPr>
          <p:cNvCxnSpPr/>
          <p:nvPr/>
        </p:nvCxnSpPr>
        <p:spPr>
          <a:xfrm>
            <a:off x="3405470" y="2933647"/>
            <a:ext cx="0" cy="67501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none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11">
            <a:extLst>
              <a:ext uri="{FF2B5EF4-FFF2-40B4-BE49-F238E27FC236}">
                <a16:creationId xmlns:a16="http://schemas.microsoft.com/office/drawing/2014/main" id="{56901A2E-BECD-CE14-8D97-EE8DF2C9BF56}"/>
              </a:ext>
            </a:extLst>
          </p:cNvPr>
          <p:cNvCxnSpPr>
            <a:endCxn id="56" idx="1"/>
          </p:cNvCxnSpPr>
          <p:nvPr/>
        </p:nvCxnSpPr>
        <p:spPr>
          <a:xfrm flipV="1">
            <a:off x="4692316" y="2250126"/>
            <a:ext cx="0" cy="68249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none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12">
            <a:extLst>
              <a:ext uri="{FF2B5EF4-FFF2-40B4-BE49-F238E27FC236}">
                <a16:creationId xmlns:a16="http://schemas.microsoft.com/office/drawing/2014/main" id="{9D56C53C-24CC-D661-E8AA-E99EA0730EA0}"/>
              </a:ext>
            </a:extLst>
          </p:cNvPr>
          <p:cNvCxnSpPr>
            <a:endCxn id="57" idx="1"/>
          </p:cNvCxnSpPr>
          <p:nvPr/>
        </p:nvCxnSpPr>
        <p:spPr>
          <a:xfrm>
            <a:off x="6677777" y="2948820"/>
            <a:ext cx="0" cy="101511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none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hteck 47">
            <a:extLst>
              <a:ext uri="{FF2B5EF4-FFF2-40B4-BE49-F238E27FC236}">
                <a16:creationId xmlns:a16="http://schemas.microsoft.com/office/drawing/2014/main" id="{9A658E26-DF84-F8E7-3944-B4E4D6FC4FF5}"/>
              </a:ext>
            </a:extLst>
          </p:cNvPr>
          <p:cNvSpPr/>
          <p:nvPr/>
        </p:nvSpPr>
        <p:spPr>
          <a:xfrm>
            <a:off x="1127277" y="2909347"/>
            <a:ext cx="1717200" cy="486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340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DF640736-BEF4-8708-B9CA-ADACB02E606F}"/>
              </a:ext>
            </a:extLst>
          </p:cNvPr>
          <p:cNvSpPr/>
          <p:nvPr/>
        </p:nvSpPr>
        <p:spPr>
          <a:xfrm>
            <a:off x="642420" y="2675829"/>
            <a:ext cx="518400" cy="518400"/>
          </a:xfrm>
          <a:prstGeom prst="ellipse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340"/>
          </a:p>
        </p:txBody>
      </p:sp>
      <p:pic>
        <p:nvPicPr>
          <p:cNvPr id="51" name="Picture 3" descr="Y:\07 Sontiges\Innogy\Pics\innogy_picto_headphone.png">
            <a:extLst>
              <a:ext uri="{FF2B5EF4-FFF2-40B4-BE49-F238E27FC236}">
                <a16:creationId xmlns:a16="http://schemas.microsoft.com/office/drawing/2014/main" id="{4B026A05-DE9D-13BB-669A-7267EA7DC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202" y="2805741"/>
            <a:ext cx="254697" cy="2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" descr="Y:\07 Sontiges\Innogy\Pics\innogy_picto_tools.png">
            <a:extLst>
              <a:ext uri="{FF2B5EF4-FFF2-40B4-BE49-F238E27FC236}">
                <a16:creationId xmlns:a16="http://schemas.microsoft.com/office/drawing/2014/main" id="{51C4EBCE-C3C2-9C42-F76A-7C77C4022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842" y="2803778"/>
            <a:ext cx="254697" cy="2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feld 52">
            <a:extLst>
              <a:ext uri="{FF2B5EF4-FFF2-40B4-BE49-F238E27FC236}">
                <a16:creationId xmlns:a16="http://schemas.microsoft.com/office/drawing/2014/main" id="{552D4FFD-4CE2-3C34-F401-235C6C5EEFAC}"/>
              </a:ext>
            </a:extLst>
          </p:cNvPr>
          <p:cNvSpPr txBox="1"/>
          <p:nvPr/>
        </p:nvSpPr>
        <p:spPr>
          <a:xfrm>
            <a:off x="1526062" y="1622262"/>
            <a:ext cx="2073830" cy="95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9AA7"/>
                </a:solidFill>
                <a:latin typeface="StoneSans"/>
                <a:cs typeface="Arial" panose="020B0604020202020204" pitchFamily="34" charset="0"/>
              </a:rPr>
              <a:t>Kostenlose Beratung</a:t>
            </a:r>
          </a:p>
          <a:p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Der Kunde meldet sich und bekommt eine Einstiegsberatung und eine Anschlussberatung durch unsere Installateure. 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5FBF9F8D-F586-C7DC-0886-A2213E513ADA}"/>
              </a:ext>
            </a:extLst>
          </p:cNvPr>
          <p:cNvSpPr txBox="1"/>
          <p:nvPr/>
        </p:nvSpPr>
        <p:spPr>
          <a:xfrm>
            <a:off x="3405471" y="3387065"/>
            <a:ext cx="2177708" cy="95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9AA7"/>
                </a:solidFill>
                <a:latin typeface="StoneSans"/>
                <a:cs typeface="Arial" panose="020B0604020202020204" pitchFamily="34" charset="0"/>
              </a:rPr>
              <a:t>Kostenvoranschlag</a:t>
            </a:r>
          </a:p>
          <a:p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Nachdem der Kunde seine Wünsche geäußert hat erstellt unser Partner einen Kostenvoranschlag</a:t>
            </a:r>
            <a:r>
              <a:rPr lang="de-DE" sz="108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.</a:t>
            </a: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CCD01D2D-F004-5278-2970-15A6CFA2A1E5}"/>
              </a:ext>
            </a:extLst>
          </p:cNvPr>
          <p:cNvSpPr/>
          <p:nvPr/>
        </p:nvSpPr>
        <p:spPr>
          <a:xfrm>
            <a:off x="3208865" y="2911354"/>
            <a:ext cx="2754000" cy="486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340"/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FA202283-0E14-5DD5-895A-2ACA49827D84}"/>
              </a:ext>
            </a:extLst>
          </p:cNvPr>
          <p:cNvSpPr txBox="1"/>
          <p:nvPr/>
        </p:nvSpPr>
        <p:spPr>
          <a:xfrm>
            <a:off x="4692316" y="1857711"/>
            <a:ext cx="21479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9AA7"/>
                </a:solidFill>
                <a:latin typeface="StoneSans"/>
                <a:cs typeface="Arial" panose="020B0604020202020204" pitchFamily="34" charset="0"/>
              </a:rPr>
              <a:t>Angebot</a:t>
            </a:r>
          </a:p>
          <a:p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Im Anschluss erhält der Kunde von der ELE ein fertiges Angebot inkl. Kaufangebot. 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4386DB58-E823-5662-8F60-79AA1EA2A623}"/>
              </a:ext>
            </a:extLst>
          </p:cNvPr>
          <p:cNvSpPr txBox="1"/>
          <p:nvPr/>
        </p:nvSpPr>
        <p:spPr>
          <a:xfrm>
            <a:off x="6677777" y="3402238"/>
            <a:ext cx="2009023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9AA7"/>
                </a:solidFill>
                <a:latin typeface="StoneSans"/>
                <a:cs typeface="Arial" panose="020B0604020202020204" pitchFamily="34" charset="0"/>
              </a:rPr>
              <a:t>Durchführung</a:t>
            </a:r>
          </a:p>
          <a:p>
            <a:r>
              <a:rPr lang="de-DE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Nimmt der Kunde das Angebot an, übernimmt ELE die Steuerung, stellt den Förderantrag und gibt die Realisierung in Auftrag.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88D18AC2-77D9-7619-BCB7-12304D5AF2F3}"/>
              </a:ext>
            </a:extLst>
          </p:cNvPr>
          <p:cNvSpPr/>
          <p:nvPr/>
        </p:nvSpPr>
        <p:spPr>
          <a:xfrm>
            <a:off x="6321504" y="2908313"/>
            <a:ext cx="1727045" cy="5164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340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ABA91546-BE25-0FFC-199F-F741238BD23D}"/>
              </a:ext>
            </a:extLst>
          </p:cNvPr>
          <p:cNvSpPr/>
          <p:nvPr/>
        </p:nvSpPr>
        <p:spPr>
          <a:xfrm>
            <a:off x="8006953" y="2673413"/>
            <a:ext cx="518400" cy="518400"/>
          </a:xfrm>
          <a:prstGeom prst="ellipse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340"/>
          </a:p>
        </p:txBody>
      </p:sp>
      <p:pic>
        <p:nvPicPr>
          <p:cNvPr id="65" name="Grafik 64" descr="Freisprechanlage Silhouette">
            <a:extLst>
              <a:ext uri="{FF2B5EF4-FFF2-40B4-BE49-F238E27FC236}">
                <a16:creationId xmlns:a16="http://schemas.microsoft.com/office/drawing/2014/main" id="{312F356A-3D20-1AE0-2CC4-76DD1EE987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8003" y="2747596"/>
            <a:ext cx="424715" cy="424715"/>
          </a:xfrm>
          <a:prstGeom prst="rect">
            <a:avLst/>
          </a:prstGeom>
        </p:spPr>
      </p:pic>
      <p:pic>
        <p:nvPicPr>
          <p:cNvPr id="67" name="Grafik 66" descr="Kennzeichen Silhouette">
            <a:extLst>
              <a:ext uri="{FF2B5EF4-FFF2-40B4-BE49-F238E27FC236}">
                <a16:creationId xmlns:a16="http://schemas.microsoft.com/office/drawing/2014/main" id="{36597E6F-F856-3360-4296-F365DEC498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03781" y="2782670"/>
            <a:ext cx="366339" cy="36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57723"/>
      </p:ext>
    </p:extLst>
  </p:cSld>
  <p:clrMapOvr>
    <a:masterClrMapping/>
  </p:clrMapOvr>
  <p:transition spd="med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3" grpId="0"/>
      <p:bldP spid="54" grpId="0"/>
      <p:bldP spid="55" grpId="0" animBg="1"/>
      <p:bldP spid="56" grpId="0"/>
      <p:bldP spid="57" grpId="0"/>
      <p:bldP spid="5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platzhalter 3">
            <a:extLst>
              <a:ext uri="{FF2B5EF4-FFF2-40B4-BE49-F238E27FC236}">
                <a16:creationId xmlns:a16="http://schemas.microsoft.com/office/drawing/2014/main" id="{4588D110-4C4F-4962-810A-7B5C0226D940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789213" y="796124"/>
            <a:ext cx="5191522" cy="150810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altLang="de-DE" sz="2800" dirty="0">
                <a:latin typeface="StoneSans"/>
              </a:rPr>
              <a:t>Wir freuen uns auf die weitere Zusammenarbeit!</a:t>
            </a:r>
          </a:p>
          <a:p>
            <a:pPr algn="ctr"/>
            <a:endParaRPr lang="de-DE" altLang="de-DE" sz="1100" dirty="0">
              <a:latin typeface="StoneSans"/>
            </a:endParaRPr>
          </a:p>
          <a:p>
            <a:pPr algn="ctr" defTabSz="365125" eaLnBrk="0" hangingPunct="0">
              <a:spcBef>
                <a:spcPct val="0"/>
              </a:spcBef>
            </a:pPr>
            <a:r>
              <a:rPr lang="de-DE" alt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sym typeface="Gill Sans" pitchFamily="34" charset="-79"/>
              </a:rPr>
              <a:t>bei Fragen wenden Sie sich einfach an</a:t>
            </a:r>
          </a:p>
        </p:txBody>
      </p:sp>
      <p:pic>
        <p:nvPicPr>
          <p:cNvPr id="4" name="Bildplatzhalter 3" descr="Ein Bild, das grün enthält.&#10;&#10;Automatisch generierte Beschreibung">
            <a:extLst>
              <a:ext uri="{FF2B5EF4-FFF2-40B4-BE49-F238E27FC236}">
                <a16:creationId xmlns:a16="http://schemas.microsoft.com/office/drawing/2014/main" id="{C15CA06A-88DC-4DF4-ACDC-4670FA7691C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3" b="-184"/>
          <a:stretch/>
        </p:blipFill>
        <p:spPr bwMode="auto">
          <a:xfrm>
            <a:off x="6108700" y="-11113"/>
            <a:ext cx="3048000" cy="5164138"/>
          </a:xfrm>
          <a:custGeom>
            <a:avLst/>
            <a:gdLst>
              <a:gd name="T0" fmla="*/ 0 w 3047919"/>
              <a:gd name="T1" fmla="*/ 5163511 h 5164765"/>
              <a:gd name="T2" fmla="*/ 1089488 w 3047919"/>
              <a:gd name="T3" fmla="*/ 0 h 5164765"/>
              <a:gd name="T4" fmla="*/ 3047872 w 3047919"/>
              <a:gd name="T5" fmla="*/ 2140 h 5164765"/>
              <a:gd name="T6" fmla="*/ 3047039 w 3047919"/>
              <a:gd name="T7" fmla="*/ 5158197 h 5164765"/>
              <a:gd name="T8" fmla="*/ 0 w 3047919"/>
              <a:gd name="T9" fmla="*/ 5163511 h 516476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047919" h="5164765">
                <a:moveTo>
                  <a:pt x="0" y="5164765"/>
                </a:moveTo>
                <a:lnTo>
                  <a:pt x="1089430" y="0"/>
                </a:lnTo>
                <a:lnTo>
                  <a:pt x="3047710" y="2140"/>
                </a:lnTo>
                <a:cubicBezTo>
                  <a:pt x="3048682" y="1716640"/>
                  <a:pt x="3045905" y="3444949"/>
                  <a:pt x="3046877" y="5159449"/>
                </a:cubicBezTo>
                <a:lnTo>
                  <a:pt x="0" y="516476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" name="Grafik 2" descr="Ein Bild, das Menschliches Gesicht, Person, Lächeln, Kleidung enthält.&#10;&#10;Automatisch generierte Beschreibung">
            <a:extLst>
              <a:ext uri="{FF2B5EF4-FFF2-40B4-BE49-F238E27FC236}">
                <a16:creationId xmlns:a16="http://schemas.microsoft.com/office/drawing/2014/main" id="{714DC612-BEFE-CB8A-7FC7-364BA42F82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9" r="2628" b="20202"/>
          <a:stretch/>
        </p:blipFill>
        <p:spPr>
          <a:xfrm>
            <a:off x="2771800" y="2381202"/>
            <a:ext cx="1226349" cy="1260739"/>
          </a:xfrm>
          <a:prstGeom prst="ellipse">
            <a:avLst/>
          </a:prstGeom>
          <a:ln w="12700" cap="rnd">
            <a:solidFill>
              <a:schemeClr val="bg1"/>
            </a:solidFill>
          </a:ln>
          <a:effectLst/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5DCDEF0C-3090-5851-2B48-375F0508FEF5}"/>
              </a:ext>
            </a:extLst>
          </p:cNvPr>
          <p:cNvSpPr txBox="1"/>
          <p:nvPr/>
        </p:nvSpPr>
        <p:spPr>
          <a:xfrm>
            <a:off x="2172051" y="3795886"/>
            <a:ext cx="2425846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Franziska Sternhoff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Produktmanagerin für den 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Vertrieb von Wärmelösungen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0209 165-1850</a:t>
            </a:r>
          </a:p>
          <a:p>
            <a:pPr algn="ctr"/>
            <a:endParaRPr lang="de-DE" sz="1050" dirty="0">
              <a:solidFill>
                <a:schemeClr val="bg1">
                  <a:lumMod val="50000"/>
                </a:schemeClr>
              </a:solidFill>
              <a:latin typeface="StoneSans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521844"/>
      </p:ext>
    </p:extLst>
  </p:cSld>
  <p:clrMapOvr>
    <a:masterClrMapping/>
  </p:clrMapOvr>
  <p:transition spd="med" advTm="3000"/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marL="0" marR="0" indent="0" algn="l" defTabSz="36512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sz="1000" kern="1200" baseline="0" dirty="0" smtClean="0">
            <a:solidFill>
              <a:schemeClr val="bg1"/>
            </a:solidFill>
            <a:effectLst/>
            <a:latin typeface="Stone Sans" pitchFamily="2" charset="0"/>
            <a:ea typeface="+mn-ea"/>
            <a:cs typeface="+mn-cs"/>
            <a:sym typeface="Gill Sans" panose="020B0502020104020203" pitchFamily="34" charset="-79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eue_ELE_Präsi_leereSeiten (002).pptx  -  Schreibgeschützt" id="{0184A94D-1E86-45E7-8FAF-89BE52F9CE6B}" vid="{867351AC-4961-4389-8FA3-32A3FDB6C5AB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Metadata/LabelInfo.xml><?xml version="1.0" encoding="utf-8"?>
<clbl:labelList xmlns:clbl="http://schemas.microsoft.com/office/2020/mipLabelMetadata">
  <clbl:label id="{970e9cbf-e7e0-4de3-8ee1-b23390afa68c}" enabled="1" method="Standard" siteId="{ce2232d2-98da-42b3-8702-aff1e6fb7da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ELE-EVNG</Template>
  <TotalTime>0</TotalTime>
  <Words>374</Words>
  <Application>Microsoft Office PowerPoint</Application>
  <PresentationFormat>Bildschirmpräsentation (16:9)</PresentationFormat>
  <Paragraphs>68</Paragraphs>
  <Slides>9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Lucida Grande</vt:lpstr>
      <vt:lpstr>StoneSans</vt:lpstr>
      <vt:lpstr>Symbol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Kutz, Robert;Franziska Sternhoff</dc:creator>
  <cp:lastModifiedBy>Helen Cammerzell</cp:lastModifiedBy>
  <cp:revision>277</cp:revision>
  <cp:lastPrinted>2020-05-25T19:00:59Z</cp:lastPrinted>
  <dcterms:created xsi:type="dcterms:W3CDTF">2021-01-08T12:37:23Z</dcterms:created>
  <dcterms:modified xsi:type="dcterms:W3CDTF">2026-07-30T08:14:09Z</dcterms:modified>
</cp:coreProperties>
</file>